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0"/>
  </p:notesMasterIdLst>
  <p:sldIdLst>
    <p:sldId id="256" r:id="rId2"/>
    <p:sldId id="279" r:id="rId3"/>
    <p:sldId id="278" r:id="rId4"/>
    <p:sldId id="277" r:id="rId5"/>
    <p:sldId id="276" r:id="rId6"/>
    <p:sldId id="280" r:id="rId7"/>
    <p:sldId id="261" r:id="rId8"/>
    <p:sldId id="281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A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04" autoAdjust="0"/>
  </p:normalViewPr>
  <p:slideViewPr>
    <p:cSldViewPr snapToGrid="0">
      <p:cViewPr varScale="1">
        <p:scale>
          <a:sx n="130" d="100"/>
          <a:sy n="130" d="100"/>
        </p:scale>
        <p:origin x="10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22:33:55.7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1725 223 24575,'179'-10'0,"-101"4"0,-7-2 0,118-29 0,-184 36 0,54-18 0,-48 15 0,-1 0 0,1 1 0,1-1 0,-1 2 0,1 0 0,21-2 0,472 5 0,-385 8 0,-45-3 0,113 10 0,-163-13 0,-1 2 0,1 0 0,-1 2 0,-1 0 0,29 13 0,6 1 0,-40-15 0,-1 0 0,30 16 0,-41-18 0,0-1 0,-1 1 0,1 1 0,-1-1 0,0 1 0,0 0 0,-1 0 0,1 0 0,-1 1 0,4 8 0,-2-4 0,-1 0 0,-1 0 0,0 1 0,-1 0 0,0 0 0,-1-1 0,0 1 0,0 0 0,-2 1 0,1-1 0,-2 0 0,1 0 0,-2 0 0,0 0 0,0 0 0,-1 0 0,0-1 0,-1 1 0,-1-1 0,0 0 0,-8 13 0,-2-2 0,5-7 0,0 0 0,-1-1 0,-23 22 0,29-31 0,0 0 0,-1 0 0,1-1 0,-1 0 0,0 0 0,-1 0 0,1 0 0,0-1 0,-1 0 0,1 0 0,-1-1 0,0 0 0,-12 1 0,-46 1 0,-93-7 0,147 2 0,0 0 0,0-1 0,0-1 0,1 0 0,-1 0 0,1-1 0,1 0 0,-19-12 0,-32-15 0,58 31 0,-32-12 0,1-2 0,0-1 0,-57-37 0,88 52 0,0 0 0,1-1 0,-1 1 0,1 0 0,-1-1 0,1 0 0,-1 1 0,1-1 0,0 0 0,0 1 0,0-1 0,0 0 0,0 0 0,1 0 0,-1 0 0,0 0 0,1 0 0,0 0 0,-1 0 0,1 0 0,0 0 0,0 0 0,0 0 0,1 0 0,-1 0 0,0 0 0,1 0 0,-1 1 0,1-1 0,0 0 0,0 0 0,0 0 0,0 0 0,0 1 0,0-1 0,0 0 0,1 1 0,-1-1 0,1 1 0,-1-1 0,1 1 0,0 0 0,2-2 0,2-2 0,1 1 0,-1-1 0,1 1 0,0 1 0,0-1 0,1 1 0,-1 0 0,1 1 0,-1 0 0,1 0 0,8-1 0,193 1 0,-48 3 0,-130-8 0,-31 2 0,-19-2 0,-21 1 0,-1 1 0,0 2 0,0 1 0,-52 5 0,11-1 0,-785-16 0,739 12 0,-140 4 0,219 2 0,-184 7 0,-565-12 0,775 3 0,0 1 0,0 1 0,0 1 0,0 0 0,1 2 0,-32 13 0,-35 9 0,52-18 0,0-1 0,-1-2 0,0-2 0,-66 3 0,74-8 0,0 0 0,-52 9 0,82-10 0,-1 0 0,1 0 0,-1 0 0,1 0 0,-1 0 0,1 0 0,-1 0 0,1 0 0,-1 0 0,1 0 0,-1 0 0,1 1 0,-1-1 0,1 0 0,-1 0 0,1 0 0,-1 1 0,1-1 0,0 0 0,-1 1 0,1-1 0,0 0 0,-1 1 0,1-1 0,0 0 0,-1 1 0,1-1 0,0 1 0,0-1 0,-1 1 0,1-1 0,0 0 0,0 1 0,0-1 0,0 1 0,0 0 0,14 14 0,35 8 0,-48-22 0,38 13 0,1-1 0,0-2 0,1-1 0,0-2 0,79 5 0,217-8 0,-232-7 0,916 1 0,-683-14 0,-158 18 0,222-6 0,-378-2 0,-24 4 0,1 1 0,-1 0 0,0-1 0,0 1 0,0 0 0,0-1 0,0 1 0,0 0 0,-1-1 0,1 1 0,0 0 0,0-1 0,0 1 0,0 0 0,0-1 0,-1 1 0,1 0 0,0-1 0,0 1 0,0 0 0,-1-1 0,1 1 0,0 0 0,0 0 0,-1-1 0,1 1 0,0 0 0,-1 0 0,1 0 0,0 0 0,-1-1 0,1 1 0,-1 0 0,-45-19 0,-121-21 0,-295-36 0,356 62 0,-1051-105 0,1083 112 0,66 5 0,9 1 0,40 0 0,1040-7 0,-77 0 0,1715 9 0,-2586-16 0,301 15 0,-431 0 0,0 0 0,0 0 0,1 1 0,-1-1 0,0 1 0,0-1 0,0 1 0,0 0 0,0 0 0,0 0 0,0 0 0,0 1 0,0-1 0,0 1 0,-1-1 0,1 1 0,0 0 0,-1 0 0,0 0 0,0 0 0,0 1 0,0-1 0,0 0 0,3 6 0,0 2 0,-1 0 0,-1 0 0,1 1 0,-2-1 0,2 16 0,2 5 0,6 0 0,-10-27 0,0 0 0,0 1 0,-1-1 0,1 0 0,-1 1 0,0-1 0,0 8 0,-1-10 0,0 0 0,-1-1 0,1 1 0,-1 0 0,1 0 0,-1 0 0,0-1 0,0 1 0,0 0 0,0-1 0,0 1 0,0-1 0,-1 1 0,1-1 0,-1 1 0,1-1 0,-1 0 0,1 0 0,-1 0 0,0 0 0,1 0 0,-1 0 0,-3 1 0,-7 3 0,0 0 0,-1-1 0,1 0 0,-1-1 0,0 0 0,0-1 0,0 0 0,-26 0 0,-9-3 0,-56-8 0,-8-1 0,98 9 0,-1-1 0,1 0 0,-25-7 0,25 5 0,-1 0 0,0 2 0,-23-3 0,-99-2 0,-77 0 0,-572 7 0,512-16 0,156 18 0,-157-4 0,273 2 0,-1 0 0,1 0 0,0 0 0,0-1 0,0 1 0,0 0 0,0-1 0,0 0 0,0 1 0,0-1 0,1 0 0,-1 0 0,0 0 0,0 0 0,1 0 0,-1 0 0,1-1 0,-1 1 0,1 0 0,-1-1 0,1 1 0,0-1 0,0 0 0,0 1 0,0-1 0,0 0 0,0 1 0,0-1 0,1 0 0,-1 0 0,1 0 0,-1 0 0,1 1 0,0-1 0,0 0 0,0 0 0,0 0 0,0 0 0,0 0 0,1 0 0,-1 0 0,0 1 0,2-4 0,0-3 0,1-1 0,0 1 0,1 0 0,0 0 0,0 0 0,1 1 0,0-1 0,8-8 0,2 2 0,0 0 0,2 1 0,0 0 0,0 1 0,1 1 0,1 1 0,0 0 0,1 1 0,0 1 0,0 1 0,34-8 0,25-2 0,143-14 0,-160 24 0,249-31 0,-254 33 0,90-4 0,-7 10 0,196-2 0,-230-4 0,182-4 0,-100 7 0,164 4 0,-264 5 0,50 0 0,654-7 0,-765-1 0,-1-2 0,39-7 0,37-4 0,85 13 0,-130 4 0,0-3 0,-1-2 0,1-2 0,67-14 0,-77 10 0,0 2 0,0 1 0,51 2 0,-13 0 0,-11-4 0,23 0 0,151-6 0,-236 12 0,1 0 0,-1 1 0,0 0 0,1 0 0,-1 1 0,23 5 0,-30-4 0,0 0 0,0 0 0,0 0 0,-1 0 0,1 1 0,-1 0 0,1-1 0,-1 2 0,0-1 0,0 0 0,-1 1 0,1-1 0,-1 1 0,0 0 0,0 0 0,0 0 0,-1 1 0,3 5 0,8 20 0,-1 0 0,9 39 0,-2-4 0,-14-46 0,0-1 0,-1 2 0,-1-1 0,0 0 0,-2 33 0,-1-39 0,0 0 0,-1 0 0,-1 0 0,0 0 0,0-1 0,-9 22 0,9-29 0,-1-1 0,1 0 0,-1 0 0,0 0 0,0-1 0,0 1 0,0-1 0,-1 1 0,1-1 0,-1 0 0,0 0 0,0-1 0,-1 1 0,1-1 0,-1 0 0,1 0 0,-1 0 0,0 0 0,1-1 0,-1 1 0,0-1 0,-7 0 0,-25 3 0,-1-2 0,-75-4 0,25 0 0,39 2 0,1-2 0,-52-8 0,45-1 0,-97-31 0,105 27 0,21 8 0,-2 2 0,-49-5 0,33 6 0,-152-8 0,156 13 0,13 0 0,1-1 0,-1-1 0,0-1 0,-26-6 0,-32-3 0,27 5 0,16 2 0,0 1 0,-1 2 0,-52 6 0,-50 10 0,90-8 0,-35 1 0,47-9 0,1 3 0,-54 7 0,62-5 0,0-2 0,0-1 0,-54-5 0,35-3 0,-85-22 0,80 16 0,16 5 0,26 5 0,-1 0 0,-29-10 0,46 13 0,-1 0 0,0 0 0,1 0 0,-1-1 0,0 1 0,1 0 0,-1-1 0,0 1 0,1 0 0,-1-1 0,1 1 0,-1 0 0,1-1 0,-1 1 0,1-1 0,-1 1 0,1-1 0,0 1 0,-1-1 0,1 1 0,0-1 0,-1 1 0,1-1 0,0 0 0,0 1 0,-1-1 0,1 1 0,0-1 0,0 0 0,0 1 0,0-1 0,0 0 0,0 1 0,0-1 0,0 1 0,0-1 0,1 0 0,-1 1 0,0-1 0,0 1 0,0-1 0,1 0 0,-1 1 0,0-1 0,1 1 0,-1-1 0,1 1 0,-1-1 0,1 1 0,-1-1 0,1 0 0,33-23 0,-2 8 0,0 2 0,0 0 0,2 2 0,0 2 0,0 0 0,57-7 0,220-14 0,-278 29 0,1059-14 0,-670 19 0,341-3 0,-759 0 7,1 1-1,0-1 0,0 1 0,-1 0 1,1 0-1,-1 0 0,1 1 1,-1-1-1,0 1 0,1 0 1,-1 0-1,0 1 0,0-1 0,-1 1 1,1-1-1,0 1 0,-1 0 1,4 5-1,3 4-377,0 0-1,-1 1 1,13 25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20:53:52.96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24575,'32'36'0,"-29"-31"0,11 13 0,-1 1 0,-1 0 0,11 25 0,-20-39-1365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20:54:02.41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62 210 24575,'-1'-8'0,"0"1"0,-1-1 0,0 1 0,-1-1 0,1 1 0,-6-9 0,-7-23 0,8 0 1,6 30-196,-1 1 0,0-1 0,0 0 0,0 1-1,-1-1 1,-6-10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20:54:06.5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20:54:10.76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20:54:15.06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20:54:21.51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20:52:38.28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20:52:39.9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20:52:41.16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20:52:42.10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22:34:28.3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341 91 24575,'2'0'0,"0"-1"0,0 1 0,-1 0 0,1 0 0,0 0 0,-1 1 0,1-1 0,0 0 0,-1 0 0,1 1 0,0-1 0,-1 1 0,1-1 0,-1 1 0,4 1 0,-5-1 0,-1-1 0,1 1 0,0-1 0,0 1 0,0-1 0,0 1 0,0 0 0,0-1 0,-1 1 0,1-1 0,0 0 0,-1 1 0,1-1 0,0 1 0,-1-1 0,1 1 0,0-1 0,-1 0 0,1 1 0,-1-1 0,1 0 0,-1 1 0,1-1 0,-1 0 0,1 1 0,-1-1 0,1 0 0,-1 0 0,-9 5 0,1-1 0,0 0 0,-20 5 0,-3-2 0,-1-1 0,1-2 0,-2-1 0,1-1 0,-57-4 0,87 2 0,0-1 0,0 1 0,0-1 0,0 1 0,1-1 0,-1 0 0,0 0 0,0 0 0,0 0 0,1 0 0,-1-1 0,1 1 0,-1-1 0,1 1 0,0-1 0,-1 0 0,-1-2 0,6-1 0,9 6 0,10 6 0,-11-1 0,4 1 0,-1 1 0,0 1 0,0 0 0,15 14 0,-26-20 0,1-1 0,-1 0 0,0 1 0,0-1 0,0 1 0,0 0 0,-1 0 0,1-1 0,-1 1 0,0 0 0,0 0 0,0 0 0,0 0 0,0 1 0,-1-1 0,0 0 0,1 0 0,-1 0 0,0 0 0,-1 1 0,1-1 0,-1 0 0,1 0 0,-1 0 0,0 0 0,-2 4 0,2-5 0,0-1 0,0 1 0,0-1 0,0 0 0,0 0 0,-1 1 0,1-1 0,0 0 0,0 0 0,-1 0 0,1 0 0,-1-1 0,1 1 0,-1 0 0,1 0 0,-1-1 0,0 1 0,1-1 0,-1 1 0,0-1 0,0 0 0,1 1 0,-1-1 0,0 0 0,0 0 0,1 0 0,-1-1 0,0 1 0,0 0 0,1 0 0,-1-1 0,0 1 0,1-1 0,-1 0 0,1 1 0,-3-2 0,18 10 0,-10-5 0,1-1 0,0 1 0,-1 0 0,0 0 0,0 0 0,0 1 0,0-1 0,4 6 0,1 3 0,21 32 0,-28-42 0,-1 1 0,1-1 0,-1 1 0,0-1 0,1 1 0,-2-1 0,1 1 0,0 0 0,0 0 0,-1-1 0,0 1 0,1 0 0,-2 4 0,1-6 0,-1 0 0,0 0 0,0 0 0,0 0 0,0 1 0,0-1 0,0 0 0,0 0 0,0-1 0,-1 1 0,1 0 0,0 0 0,0-1 0,-1 1 0,1 0 0,-1-1 0,1 1 0,-1-1 0,1 0 0,-1 1 0,1-1 0,-3 0 0,-34 1 0,38-1 0,0 0 0,0-1 0,0 1 0,0 0 0,0 0 0,-1 0 0,1 0 0,0 0 0,0 0 0,0 0 0,0 0 0,0 0 0,0 0 0,0 0 0,-1 0 0,1 0 0,0 0 0,0 0 0,0-1 0,0 1 0,0 0 0,0 0 0,0 0 0,0 0 0,0 0 0,0 0 0,-1 0 0,1-1 0,0 1 0,0 0 0,0 0 0,0 0 0,0 0 0,0 0 0,0 0 0,0-1 0,0 1 0,0 0 0,0 0 0,0 0 0,0 0 0,0 0 0,1 0 0,-1-1 0,0 1 0,0 0 0,0 0 0,0 0 0,0 0 0,0 0 0,0 0 0,0 0 0,0-1 0,0 1 0,1 0 0,-1 0 0,0 0 0,11-9 0,13-6 0,-7 6 0,6-4 0,0 1 0,1 1 0,0 1 0,1 0 0,0 2 0,1 1 0,31-6 0,200-30 0,-152 26 0,-60 8 0,0 2 0,1 2 0,89 1 0,-134 4 0,1-1 0,-1 1 0,0 0 0,1 1 0,-1-1 0,1 0 0,-1 0 0,1 0 0,-1 1 0,0-1 0,1 1 0,-1-1 0,0 1 0,1-1 0,-1 1 0,0 0 0,0-1 0,0 1 0,0 0 0,2 2 0,-3-3 0,0 1 0,0 0 0,0 0 0,0 0 0,0-1 0,0 1 0,-1 0 0,1 0 0,0 0 0,0-1 0,-1 1 0,1 0 0,-1 0 0,1-1 0,-1 1 0,1 0 0,-1-1 0,1 1 0,-1 0 0,1-1 0,-1 1 0,0-1 0,-1 1 0,-9 8 0,-1-1 0,-24 12 0,29-16 0,-41 18 0,-1-1 0,-64 19 0,-16 5 0,127-44 0,1-1 0,-1 1 0,1-1 0,-1 1 0,1 0 0,0-1 0,-1 1 0,1 0 0,0 0 0,0 0 0,-1 0 0,1 0 0,0 0 0,-1 2 0,2-3 0,0 0 0,0 1 0,1-1 0,-1 0 0,0 1 0,0-1 0,1 0 0,-1 1 0,0-1 0,1 0 0,-1 1 0,0-1 0,1 0 0,-1 0 0,1 0 0,-1 1 0,0-1 0,1 0 0,-1 0 0,1 0 0,-1 0 0,1 0 0,-1 0 0,0 0 0,1 1 0,-1-1 0,1 0 0,-1-1 0,1 1 0,50-1 0,-11-8 0,1 0 0,64-26 0,-89 29 0,0-1 0,-1 0 0,0-1 0,0-1 0,-1 0 0,0-1 0,-1 0 0,0-1 0,12-14 0,-21 21 0,-1-1 0,1 0 0,-2 0 0,1 0 0,0-1 0,-1 1 0,0 0 0,-1-1 0,1 1 0,-1-1 0,0 0 0,-1 1 0,1-1 0,-1 0 0,-1 1 0,1-1 0,-1 0 0,0 1 0,0-1 0,-1 1 0,1-1 0,-2 1 0,1-1 0,-4-5 0,-3-4 0,0-1 0,-2 2 0,0-1 0,0 1 0,-2 1 0,-21-19 0,15 11 0,36 26 0,40 27 0,-36-18 0,0 0 0,33 30 0,-45-35 0,-1 0 0,-1 0 0,1 0 0,-2 1 0,1-1 0,-2 1 0,1 1 0,3 10 0,-7-15 0,1-1 0,0 0 0,0 1 0,1-1 0,-1 0 0,1 0 0,1-1 0,-1 1 0,1-1 0,-1 0 0,1 0 0,1 0 0,-1-1 0,1 0 0,-1 0 0,1 0 0,0 0 0,0-1 0,0 0 0,0 0 0,1 0 0,10 1 0,3 0 0,0-1 0,0-1 0,0-1 0,0 0 0,0-1 0,26-5 0,-23 1 0,0 0 0,29-12 0,-36 11 0,1 0 0,0 1 0,0 1 0,0 1 0,28-3 0,2 5 0,120-9 0,-88-3 0,104-28 0,25-6 0,7 24 0,-129 16 0,-43 6 0,-31 1 0,0 0 0,0-1 0,0 0 0,0-1 0,18-5 0,-27 2 0,-12 0 0,-12-2 0,-16 2 0,-73-1 0,16 2 0,-125-16 0,-466-26 0,678 46 0,-29 0 0,34-1 0,1 1 0,0 0 0,0 0 0,0 0 0,-1 0 0,1 0 0,0 1 0,0-1 0,0 0 0,0 0 0,-1 1 0,1-1 0,0 1 0,0-1 0,0 1 0,0-1 0,0 1 0,0 0 0,-1 0 0,4 0 0,0 0 0,0 1 0,1-2 0,-1 1 0,0 0 0,1 0 0,-1-1 0,1 1 0,-1-1 0,1 0 0,-1 1 0,5-1 0,-6 0 0,260 11 0,-111-5 0,1022 19 0,-932-22 0,-96-1 0,397-4 0,-428-3 0,172-4 0,-224 8 0,62 3 0,-109-1 0,1 1 0,-1 0 0,0 1 0,-1 1 0,1 0 0,19 8 0,-18-6 0,-1 1 0,-1 0 0,1 1 0,-1 0 0,-1 1 0,0 0 0,0 1 0,-1 0 0,0 1 0,-1 0 0,0 0 0,-1 1 0,0 0 0,-2 1 0,1-1 0,-1 1 0,8 25 0,-7-7 0,-1 1 0,-2 0 0,-1-1 0,-2 2 0,-1-1 0,-8 58 0,7-89 0,0 0 0,0 1 0,0-1 0,0 1 0,-1-1 0,1 0 0,0 1 0,-1-1 0,1 0 0,-1 0 0,0 1 0,0-1 0,1 0 0,-1 0 0,0 0 0,0 0 0,0 0 0,0 0 0,0 0 0,-1 0 0,1 0 0,0 0 0,0 0 0,-1-1 0,-1 2 0,0-1 0,0-1 0,0 1 0,-1-1 0,1 0 0,0 0 0,0 0 0,0 0 0,0 0 0,-1-1 0,1 1 0,-5-2 0,-4-2 0,0 0 0,1 0 0,-1-2 0,1 1 0,-12-8 0,-191-109 0,197 113 0,4 1 0,-1 1 0,1 1 0,-2 0 0,1 0 0,-1 1 0,0 1 0,0 0 0,0 1 0,0 0 0,-19 0 0,-4 4 0,-1 2 0,1 1 0,0 2 0,-63 17 0,30-7 0,50-13 0,1 0 0,-35 0 0,-28 3 0,38-1 0,0-1 0,0-3 0,-71-5 0,97 3 0,1-1 0,-1-1 0,1 0 0,0-1 0,0 0 0,0-2 0,1 0 0,0-1 0,-30-15 0,37 17 0,-1 0 0,1 1 0,-1 0 0,0 1 0,-1 0 0,1 1 0,0 0 0,-1 1 0,-18-1 0,-40-7 0,40 5 0,0 1 0,0 1 0,0 2 0,-31 2 0,-9 0 0,-75 14 0,19-15 0,-125-4 0,185-4 0,-24-1 0,-507 9 0,453 15 0,-433-17 0,569 0-102,-1 0 0,1 0-1,-1 0 1,1-1 0,-1 0 0,1-1-1,0 0 1,0 0 0,1-1-1,-13-6 1,17 8-138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20:52:42.93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20:52:43.83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20:52:44.7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24575,'0'1'0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20:52:45.78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20:52:33.13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20:52:34.7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20:54:48.8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1642 354 24575,'-1'22'0,"-1"0"0,-1 0 0,-1-1 0,-1 1 0,-1-1 0,0 0 0,-2 0 0,-14 27 0,-6 4 0,-66 91 0,60-93 0,14-20 0,-1 0 0,-2-2 0,-1 0 0,-34 31 0,57-59 0,0 0 0,1 0 0,-1 0 0,1-1 0,-1 1 0,0 0 0,1 0 0,-1 0 0,1-1 0,-1 1 0,1 0 0,-1-1 0,1 1 0,-1 0 0,1-1 0,-1 1 0,1-1 0,-1 1 0,1 0 0,-1-1 0,1 1 0,0-1 0,-1 0 0,1 1 0,0-1 0,0 1 0,-1-1 0,1 1 0,0-1 0,0 0 0,0 1 0,0-1 0,0 1 0,0-1 0,0-1 0,-8-25 0,4 6 0,0-2 0,2 1 0,1 0 0,1 0 0,0-1 0,2 1 0,1 0 0,0 0 0,2 0 0,0 0 0,2 1 0,0 0 0,2 0 0,0 1 0,1 0 0,1 0 0,0 1 0,2 1 0,25-29 0,-26 32 0,0-2 0,0 0 0,-2 0 0,0-1 0,-1 0 0,-1 0 0,-1-1 0,0 0 0,-1-1 0,-2 1 0,0-1 0,0 0 0,-2 0 0,-1 0 0,0-1 0,-3-22 0,2 43 0,0 0 0,0 0 0,0-1 0,0 1 0,0 0 0,0-1 0,-1 1 0,1 0 0,0 0 0,0-1 0,0 1 0,0 0 0,0 0 0,0-1 0,0 1 0,-1 0 0,1 0 0,0 0 0,0-1 0,0 1 0,-1 0 0,1 0 0,0 0 0,0 0 0,0-1 0,-1 1 0,1 0 0,0 0 0,0 0 0,-1 0 0,1 0 0,0 0 0,0 0 0,-1 0 0,1 0 0,0 0 0,-1 0 0,1 0 0,0 0 0,0 0 0,-1 0 0,1 0 0,0 0 0,-1 0 0,-16 9 0,-14 19 0,31-28 0,-37 40 0,3 1 0,1 1 0,2 2 0,-46 88 0,61-104 0,-1-1 0,-30 38 0,41-57 0,0-1 0,-1 0 0,1 0 0,-2 0 0,1-1 0,-1-1 0,0 1 0,0-1 0,-1 0 0,1-1 0,-1 0 0,-16 5 0,24-9 0,0 0 0,1 1 0,-1-1 0,0 0 0,0 0 0,1 0 0,-1 0 0,0 0 0,0 0 0,1 0 0,-1-1 0,0 1 0,0 0 0,1 0 0,-1 0 0,0-1 0,1 1 0,-1-1 0,0 1 0,1 0 0,-1-1 0,0 1 0,1-1 0,-1 1 0,1-1 0,-1 1 0,1-1 0,-1 0 0,1 1 0,-1-1 0,1 0 0,-6-31 0,14-30 0,-2 42 0,2 1 0,0 0 0,1 0 0,1 0 0,0 1 0,2 1 0,0 0 0,28-29 0,-22 25 0,0-1 0,-2-1 0,-1-1 0,13-25 0,-3-20 0,-24 64 0,1-1 0,-1 1 0,0-1 0,-1 0 0,1 0 0,-1 1 0,0-1 0,-1 0 0,1 0 0,-3-8 0,3 13 0,-1 0 0,0 1 0,1-1 0,-1 0 0,1 0 0,-1 1 0,0-1 0,0 0 0,0 1 0,1-1 0,-1 1 0,0-1 0,0 1 0,0 0 0,0-1 0,0 1 0,0 0 0,0 0 0,1-1 0,-1 1 0,0 0 0,0 0 0,0 0 0,0 0 0,0 0 0,0 0 0,0 1 0,0-1 0,0 0 0,0 0 0,0 1 0,0-1 0,0 0 0,0 1 0,1-1 0,-2 2 0,-39 19 0,33-17 0,-138 84 0,-30 16 0,144-90 0,0-1 0,-1-1 0,0-2 0,0-1 0,-50 6 0,31-8 0,-1-3 0,-99-5 0,151 1 0,0-1 0,0 1 0,0 0 0,1 0 0,-1 0 0,0-1 0,0 1 0,0 0 0,0-1 0,0 1 0,0-1 0,0 1 0,0-1 0,1 1 0,-1-1 0,0 0 0,0 1 0,1-1 0,-1 0 0,0 1 0,1-1 0,-1 0 0,1 0 0,-1 0 0,1 0 0,-1 0 0,0-1 0,1-2 0,-1 1 0,1 0 0,-1 0 0,1-1 0,0 1 0,1 0 0,-1-1 0,2-5 0,0-2 0,1 1 0,1-1 0,-1 1 0,9-16 0,38-44 0,-34 49 0,-1-1 0,15-28 0,-26 43 0,-1 0 0,0 0 0,0-1 0,-1 1 0,0-1 0,0 1 0,-1-1 0,0 0 0,0 0 0,-1 0 0,-1-13 0,1 19 0,-1 1 0,1 0 0,-1 0 0,1 0 0,-1 0 0,1 0 0,-1 0 0,0 0 0,1 0 0,-1 1 0,0-1 0,0 0 0,0 0 0,0 1 0,1-1 0,-1 0 0,0 1 0,0-1 0,0 1 0,-1-1 0,1 1 0,0-1 0,0 1 0,0 0 0,0-1 0,0 1 0,0 0 0,-1 0 0,1 0 0,0 0 0,0 0 0,0 0 0,-3 1 0,-49 8 0,33-5 0,-74 5 0,64-7 0,0 0 0,-1 2 0,1 2 0,0 0 0,1 2 0,-40 17 0,67-25 0,1 0 0,0 1 0,0-1 0,0 1 0,0-1 0,-1 1 0,1-1 0,0 1 0,0 0 0,0-1 0,0 1 0,0 0 0,0 0 0,1 0 0,-1 0 0,0 0 0,0 0 0,1 0 0,-1 0 0,0 0 0,1 0 0,-1 0 0,1 1 0,0-1 0,-1 0 0,1 0 0,0 0 0,0 1 0,-1-1 0,1 0 0,0 0 0,0 1 0,1-1 0,-1 0 0,0 2 0,1-1 0,0-1 0,1 1 0,-1-1 0,0 0 0,1 1 0,-1-1 0,0 0 0,1 0 0,0 0 0,-1 0 0,1 0 0,0 0 0,-1-1 0,1 1 0,0 0 0,0-1 0,-1 1 0,1-1 0,0 0 0,0 0 0,0 1 0,0-1 0,2-1 0,80-3 0,0-4 0,134-31 0,-121 19 0,137-10 0,-230 30 0,0 0 0,1 0 0,-1 1 0,0-1 0,0 1 0,1 0 0,-1 0 0,0 0 0,0 0 0,0 1 0,0 0 0,0 0 0,-1 0 0,1 0 0,-1 1 0,4 2 0,-1 0 0,-1 1 0,0 0 0,0 0 0,-1 0 0,1 0 0,-2 1 0,1-1 0,4 11 0,2 12 0,-2 0 0,0 0 0,5 49 0,-11-60 0,12 49 0,-7-38 0,4 53 0,-10-73 0,-1 0 0,0 0 0,-1 0 0,0-1 0,0 1 0,-1 0 0,0-1 0,-1 1 0,0-1 0,-5 12 0,0-3 9,2-1-1,0 2 0,1-1 1,0 1-1,-3 30 0,-4 16-1423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20:55:27.11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20:55:28.70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20:55:29.83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22:34:32.6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353 92 24575,'-2'-2'0,"-1"-1"0,0 1 0,0 0 0,0 0 0,-1 0 0,1 0 0,0 0 0,-1 1 0,1-1 0,-1 1 0,0 0 0,-4-1 0,-8-3 0,13 3 0,-12-6 0,-1 0 0,0 1 0,-1 0 0,0 1 0,0 1 0,-1 0 0,0 1 0,1 1 0,-1 0 0,-21 1 0,19 2-75,11 1-183,1-1 0,-1 0 0,1 0 0,-16-3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20:55:34.95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20:55:35.93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20:55:37.76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20:55:38.34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20:55:40.86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20:55:23.13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20:55:24.20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20:55:25.13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20:55:46.11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20:55:46.94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20:51:59.28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570 0 24575,'-1'2'0,"1"0"0,0-1 0,-1 1 0,1 0 0,-1-1 0,0 1 0,1-1 0,-1 1 0,0-1 0,0 1 0,0-1 0,0 1 0,0-1 0,0 0 0,-1 1 0,1-1 0,0 0 0,-1 0 0,1 0 0,-1 0 0,-2 1 0,3-1 0,-1 0 0,1 0 0,-1 0 0,1 0 0,-1 0 0,1 0 0,-1 1 0,1-1 0,0 0 0,0 1 0,0-1 0,0 1 0,0-1 0,0 1 0,0 0 0,0-1 0,1 1 0,-1 0 0,1 0 0,-1 3 0,2 2 0,0-7 0,-1 1 0,0 0 0,0 0 0,1-1 0,-1 1 0,0 0 0,0 0 0,0-1 0,0 1 0,0 0 0,0 0 0,0 0 0,0-1 0,0 1 0,0 0 0,0 0 0,-1 0 0,1-1 0,0 1 0,-1 0 0,1 0 0,0-1 0,-1 1 0,1 0 0,-1-1 0,1 1 0,-1-1 0,1 1 0,-2 0 0,-48 68 0,44-60 0,0 0 0,1 1 0,1 0 0,0 0 0,0 1 0,-3 15 0,6-21 0,-1 3 0,-1 0 0,1-1 0,-2 1 0,1-1 0,-1 1 0,0-1 0,0 0 0,-1 0 0,0-1 0,-6 7 0,11-14 0,-1 0 0,0 1 0,0-1 0,1 0 0,-1 1 0,0-1 0,1 0 0,-1 0 0,1 0 0,-1 1 0,1-1 0,-1 0 0,1 0 0,0 0 0,-1 0 0,1 0 0,0 0 0,0 0 0,0 0 0,0 0 0,0 0 0,0 0 0,0-1 0,-5-31 0,5 31 0,0-1 0,0 0 0,0 1 0,0-1 0,0 1 0,1-1 0,0 0 0,-1 1 0,1-1 0,0 1 0,0-1 0,0 1 0,0 0 0,1-1 0,-1 1 0,1 0 0,-1 0 0,1 0 0,0 0 0,-1 0 0,1 0 0,0 1 0,1-1 0,-1 0 0,0 1 0,0 0 0,1 0 0,-1-1 0,0 1 0,1 0 0,-1 1 0,1-1 0,0 0 0,-1 1 0,4-1 0,-34 2 0,1 1 0,-34 6 0,-19 3 0,-65-5 0,140-6-65,0 1 0,0 0 0,1 0 0,-1 0 0,1 0 0,-1 1 0,1-1 0,0 1 0,-1 1 0,1-1 0,0 0 0,0 1 0,0 0 0,1 0 0,-1 0 0,1 0 0,0 1 0,0-1 0,0 1 0,-3 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20:52:13.96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40 178 24575,'-1'-1'0,"0"0"0,0 0 0,0 0 0,0 1 0,1-1 0,-1 0 0,0 0 0,0 0 0,1 0 0,-1 0 0,1 0 0,-1 0 0,1-1 0,-1 1 0,1 0 0,0 0 0,-1 0 0,1 0 0,0-1 0,0 1 0,0 0 0,0 0 0,0-2 0,-2-30 0,1 11 0,0 39 0,3 5 0,2-19 0,3-11 0,0 0 0,-5 10 0,-7 18 0,2-15 0,-24 30 0,27-35 0,0 0 0,0 0 0,0 0 0,-1 0 0,1 0 0,0 0 0,0 0 0,0 1 0,-1-1 0,1 0 0,0 0 0,0 0 0,-1 0 0,1 0 0,0 0 0,0 0 0,-1 0 0,1 0 0,0 0 0,0-1 0,0 1 0,-1 0 0,1 0 0,0 0 0,0 0 0,-1 0 0,1 0 0,0 0 0,0 0 0,0-1 0,0 1 0,-1 0 0,1 0 0,0 0 0,0 0 0,0-1 0,0 1 0,0 0 0,-1 0 0,1 0 0,0-1 0,0 1 0,0 0 0,0 0 0,0-1 0,-3-27 0,3 9 0,3-43 0,-2 58 0,-1 0 0,1-1 0,0 1 0,0 0 0,1 0 0,-1 0 0,1 1 0,0-1 0,0 0 0,0 1 0,1-1 0,2-3 0,-4 6-85,1-1 0,-1 1-1,1-1 1,0 1 0,-1 0-1,1 0 1,0 0 0,0 0-1,0 0 1,0 0 0,0 0-1,0 0 1,0 1 0,0-1-1,4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20:52:25.41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53 0 24575,'0'4'0,"-1"1"0,0-1 0,0 0 0,0 0 0,0 0 0,-1 0 0,1 0 0,-1-1 0,0 1 0,0 0 0,-4 3 0,3-3 0,1 0 0,-1 1 0,1-1 0,0 0 0,0 1 0,0-1 0,1 1 0,-2 8 0,-10 54-1365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20:52:57.18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463 61 24575,'0'-2'0,"0"1"0,0-1 0,0 1 0,0-1 0,1 1 0,-1-1 0,1 1 0,-1-1 0,1 1 0,-1-1 0,1 1 0,0 0 0,0-1 0,0 1 0,0 0 0,0 0 0,0 0 0,0 0 0,1-2 0,8 5 0,-6 16 0,6-62 0,-12 47 0,0 1 0,0-1 0,0 0 0,0 0 0,-1 0 0,1 0 0,-1-1 0,0 1 0,0-1 0,0 1 0,0-1 0,0 0 0,0 0 0,-1 0 0,1-1 0,-1 1 0,1-1 0,-7 2 0,-1 0 0,-1 0 0,1-1 0,0 0 0,-1 0 0,-12-1 0,-21 0 0,33 1 0,0-1 0,0 0 0,0-1 0,0-1 0,0 0 0,0 0 0,1-2 0,-1 1 0,-19-7 0,30 8 0,1 1 0,-1 0 0,0-1 0,0 1 0,1 0 0,-1-1 0,0 1 0,0-1 0,1 1 0,-1-1 0,0 1 0,1-1 0,-1 1 0,1-1 0,-1 0 0,1 1 0,-1-1 0,1 0 0,-1 1 0,1-1 0,0 0 0,-1 0 0,1 0 0,0 1 0,0-1 0,-1 0 0,1 0 0,0 0 0,0 1 0,0-1 0,0 0 0,0 0 0,0 0 0,0 0 0,1 1 0,-1-1 0,0 0 0,0 0 0,1 0 0,-1 1 0,0-1 0,1 0 0,-1 0 0,1 1 0,-1-1 0,1 0 0,-1 1 0,1-1 0,-1 0 0,1 1 0,0-1 0,-1 1 0,1-1 0,0 1 0,0 0 0,-1-1 0,1 1 0,0 0 0,1-1 0,3-2 0,-1 1 0,1 0 0,0 0 0,0 0 0,0 0 0,0 1 0,1 0 0,5-1 0,-4 2 0,0 1 0,0 0 0,-1 0 0,1 1 0,-1 0 0,11 4 0,-12-3 0,-1-1 0,1-1 0,0 1 0,1-1 0,-1 0 0,0 0 0,0 0 0,1 0 0,-1-1 0,0 0 0,9-1 0,-13 1 0,0 1 0,0-1 0,-1 1 0,1 0 0,0-1 0,0 1 0,-1 0 0,1 0 0,0-1 0,-1 1 0,1 0 0,-1 0 0,1 0 0,-1 0 0,1 0 0,-1 0 0,0 0 0,1 0 0,-1 0 0,0 0 0,0 0 0,0 0 0,0 0 0,0 0 0,0 0 0,0 0 0,0 0 0,0 0 0,-1 2 0,-2 35 0,-62 225 0,66-275 0,5-37 0,-6 49 0,0-1 0,0 1 0,1-1 0,-1 1 0,0-1 0,0 0 0,1 1 0,-1-1 0,0 1 0,0 0 0,1-1 0,-1 1 0,0-1 0,1 1 0,-1-1 0,1 1 0,-1 0 0,1-1 0,-1 1 0,1 0 0,-1-1 0,1 1 0,-1 0 0,1 0 0,0-1 0,0 2 0,0-1 0,0 0 0,0 1 0,0-1 0,0 1 0,0-1 0,0 1 0,0 0 0,0-1 0,0 1 0,0 0 0,-1 0 0,1-1 0,0 1 0,0 0 0,-1 0 0,1 0 0,0 1 0,1 0 0,0 0 0,-1 0 0,1 1 0,-1-1 0,0 0 0,0 0 0,1 1 0,-2-1 0,1 1 0,0-1 0,0 1 0,-1-1 0,1 1 0,-1-1 0,0 1 0,0-1 0,0 1 0,0 0 0,0-1 0,0 1 0,-1-1 0,1 1 0,-1-1 0,0 1 0,-2 4 0,1-5 0,0 1 0,0-1 0,0 0 0,-1 0 0,1 0 0,-1 0 0,1-1 0,-1 1 0,0 0 0,1-1 0,-1 0 0,0 0 0,0 0 0,0 0 0,0 0 0,0-1 0,0 1 0,0-1 0,0 0 0,0 0 0,-5 0 0,-11-1 0,0-2 0,1 0 0,-26-7 0,-41-7 0,83 17 0,1-1 0,-1 0 0,0 0 0,1 1 0,-1-1 0,1 0 0,0 0 0,-1 0 0,1 0 0,0-1 0,-1 1 0,1 0 0,0-1 0,0 1 0,0 0 0,0-1 0,0 1 0,1-1 0,-1 0 0,0 1 0,1-1 0,-1 0 0,1 1 0,-1-1 0,1 0 0,0-2 0,-1 1 0,1 0 0,-1 0 0,1 1 0,0-1 0,0 0 0,0 0 0,0 0 0,0 1 0,1-1 0,-1 0 0,1 0 0,0 1 0,0-1 0,0 1 0,0-1 0,2-3 0,-1 5 0,0 0 0,0 0 0,0 0 0,0 0 0,0 0 0,0 1 0,0-1 0,0 1 0,0 0 0,1-1 0,-1 1 0,0 0 0,0 0 0,0 0 0,0 0 0,1 1 0,-1-1 0,0 1 0,0-1 0,0 1 0,0 0 0,0 0 0,0 0 0,0 0 0,2 1 0,49 31 0,-43-25 0,-8-6 0,-1 0 0,1-1 0,0 1 0,-1-1 0,1 1 0,0-1 0,0 0 0,0 0 0,0 0 0,0 0 0,0 0 0,1 0 0,-1 0 0,0-1 0,0 1 0,1-1 0,-1 0 0,0 1 0,5-1 0,-41-16 0,-20-4 0,-15-4 0,65 23 0,1 0 0,0 1 0,-1-1 0,1 1 0,-1 0 0,1 0 0,-1 0 0,1 0 0,-1 1 0,1-1 0,-1 1 0,1 0 0,-1 0 0,1 0 0,0 0 0,-5 3 0,7-3 0,0 0 0,0 0 0,0 0 0,0 0 0,0 0 0,0 0 0,0 0 0,0 0 0,0 0 0,1 0 0,-1 0 0,0 0 0,1 1 0,-1-1 0,1 0 0,0 1 0,-1-1 0,1 0 0,0 1 0,0-1 0,-1 0 0,1 1 0,0-1 0,0 0 0,1 1 0,-1-1 0,0 0 0,0 1 0,1-1 0,-1 0 0,1 1 0,-1-1 0,1 0 0,-1 0 0,1 1 0,1 0 0,1 3 0,-1-1 0,1 0 0,0-1 0,1 1 0,-1-1 0,1 1 0,-1-1 0,8 5 0,77 54 0,-85-60 0,-1-1 0,1 0 0,0 0 0,0 0 0,0-1 0,0 1 0,0-1 0,1 0 0,-1 1 0,0-1 0,0-1 0,0 1 0,0 0 0,0-1 0,0 0 0,4-1 0,49-19 0,-55 21 0,1-1 0,-1 0 0,1 0 0,-1 0 0,1 0 0,-1 0 0,0-1 0,0 1 0,0 0 0,1-1 0,-1 1 0,0-1 0,-1 1 0,1-1 0,0 1 0,0-1 0,-1 0 0,1 1 0,-1-1 0,1 0 0,-1 1 0,0-1 0,0 0 0,0 0 0,0 1 0,0-1 0,0 0 0,0 0 0,0 1 0,-1-1 0,1 0 0,-1 1 0,-1-4 0,2 3 0,-1-1 0,0 1 0,-1 0 0,1 0 0,0 0 0,0 0 0,-1 0 0,1 0 0,-1 0 0,0 1 0,0-1 0,1 0 0,-1 1 0,0 0 0,0-1 0,-1 1 0,1 0 0,0 0 0,0 0 0,0 0 0,-1 1 0,1-1 0,0 0 0,-3 1 0,-38 0 0,31 1 0,1-1 0,0 0 0,-1-1 0,1 0 0,0 0 0,-1-1 0,1-1 0,-19-7 0,15 5-29,-16-11-1307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20:53:31.28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24575,'1'6'0,"-1"0"0,1 0 0,1 0 0,-1 0 0,1-1 0,0 1 0,0 0 0,1-1 0,-1 0 0,1 1 0,5 5 0,47 57 0,-15-20 0,-40-48 0,0 1 0,0-1 0,0 1 0,1-1 0,-1 1 0,0-1 0,0 1 0,1-1 0,-1 1 0,0-1 0,1 0 0,-1 1 0,0-1 0,1 0 0,-1 1 0,1-1 0,-1 0 0,1 1 0,-1-1 0,1 0 0,-1 0 0,1 0 0,-1 1 0,1-1 0,-1 0 0,1 0 0,-1 0 0,1 0 0,-1 0 0,1 0 0,1-15 0,-2 11 0,0 1 0,-1-1 0,0 0 0,0 1 0,0-1 0,0 1 0,-1-1 0,1 1 0,-5-7 0,4 9-38,0-1 0,0 1 0,0 0 0,-1 0 0,1 0 0,0 0 0,-1 0 1,1 1-1,0-1 0,-1 1 0,1-1 0,-1 1 0,1 0 0,-1 0 0,1 0 0,-5 1 0,2-1-682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1T20:53:45.01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 85 24575,'1'4'0,"1"-12"0,2-14 0,-4 18-105,0 0 0,0-1 0,-1 1 0,1 0 0,-1 0 0,0-1 0,0 1 0,0 0 0,-1 0 0,1 0 0,-1 0 0,-3-5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16ff6f5658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Google Shape;41;g116ff6f5658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42a64722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42a64722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>
              <a:buNone/>
            </a:pPr>
            <a:r>
              <a:rPr lang="en-US" sz="1800" b="0" i="0" u="none" strike="noStrike" baseline="0" dirty="0">
                <a:solidFill>
                  <a:srgbClr val="0034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ORCID makes your life easier as you build or manage your career. It is a free, easy-to-use, online profile that you control, where you can gather all your professional affiliations, research outputs, and </a:t>
            </a:r>
            <a:r>
              <a:rPr lang="en-NZ" sz="1800" b="0" i="0" u="none" strike="noStrike" baseline="0" dirty="0">
                <a:solidFill>
                  <a:srgbClr val="0034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 in one place.</a:t>
            </a:r>
          </a:p>
          <a:p>
            <a:pPr marL="457200" lvl="0" indent="-298450" algn="l"/>
            <a:r>
              <a:rPr lang="en-NZ" sz="1800" b="0" i="0" u="none" strike="noStrike" baseline="0" dirty="0">
                <a:solidFill>
                  <a:srgbClr val="0034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Uniquely yours</a:t>
            </a:r>
          </a:p>
          <a:p>
            <a:pPr marL="457200" lvl="0" indent="-298450" algn="l"/>
            <a:r>
              <a:rPr lang="en-NZ" sz="1800" b="0" i="0" u="none" strike="noStrike" baseline="0" dirty="0">
                <a:solidFill>
                  <a:srgbClr val="0034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 flexibility</a:t>
            </a:r>
          </a:p>
          <a:p>
            <a:pPr marL="457200" lvl="0" indent="-298450" algn="l"/>
            <a:r>
              <a:rPr lang="en-NZ" sz="1800" b="0" i="0" u="none" strike="noStrike" baseline="0" dirty="0">
                <a:solidFill>
                  <a:srgbClr val="0034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time for research</a:t>
            </a:r>
          </a:p>
          <a:p>
            <a:pPr marL="457200" lvl="0" indent="-298450" algn="l"/>
            <a:r>
              <a:rPr lang="en-NZ" sz="1800" b="0" i="0" u="none" strike="noStrike" baseline="0" dirty="0">
                <a:solidFill>
                  <a:srgbClr val="0034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Reduced administrative burden</a:t>
            </a:r>
          </a:p>
          <a:p>
            <a:pPr marL="457200" lvl="0" indent="-298450" algn="l"/>
            <a:r>
              <a:rPr lang="en-NZ" sz="1800" b="0" i="0" u="none" strike="noStrike" baseline="0" dirty="0">
                <a:solidFill>
                  <a:srgbClr val="0034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Portable profile</a:t>
            </a:r>
          </a:p>
        </p:txBody>
      </p:sp>
    </p:spTree>
    <p:extLst>
      <p:ext uri="{BB962C8B-B14F-4D97-AF65-F5344CB8AC3E}">
        <p14:creationId xmlns:p14="http://schemas.microsoft.com/office/powerpoint/2010/main" val="1692528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42a64722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42a64722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8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94360" y="4773168"/>
            <a:ext cx="2906400" cy="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None/>
              <a:def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None/>
              <a:def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None/>
              <a:def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None/>
              <a:def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None/>
              <a:def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None/>
              <a:def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None/>
              <a:def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None/>
              <a:def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None/>
              <a:def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cover">
  <p:cSld name="CUSTOM">
    <p:bg>
      <p:bgPr>
        <a:solidFill>
          <a:srgbClr val="003449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17700" y="1132900"/>
            <a:ext cx="908579" cy="90857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274325" y="2241050"/>
            <a:ext cx="8442300" cy="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pen Sans"/>
              <a:buNone/>
              <a:defRPr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ubTitle" idx="1"/>
          </p:nvPr>
        </p:nvSpPr>
        <p:spPr>
          <a:xfrm>
            <a:off x="464950" y="2926080"/>
            <a:ext cx="81546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A6CE39"/>
              </a:buClr>
              <a:buSzPts val="1400"/>
              <a:buFont typeface="Open Sans"/>
              <a:buNone/>
              <a:defRPr i="1">
                <a:solidFill>
                  <a:srgbClr val="A6CE3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A6CE3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 sz="1300">
                <a:solidFill>
                  <a:srgbClr val="A6CE3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 sz="1300">
                <a:solidFill>
                  <a:srgbClr val="A6CE3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 sz="1300">
                <a:solidFill>
                  <a:srgbClr val="A6CE3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 sz="1300">
                <a:solidFill>
                  <a:srgbClr val="A6CE3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 sz="1300">
                <a:solidFill>
                  <a:srgbClr val="A6CE3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 sz="1300">
                <a:solidFill>
                  <a:srgbClr val="A6CE3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 sz="1300">
                <a:solidFill>
                  <a:srgbClr val="A6CE3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 sz="1300">
                <a:solidFill>
                  <a:srgbClr val="A6CE3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74320" y="274320"/>
            <a:ext cx="87060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449"/>
              </a:buClr>
              <a:buSzPts val="2400"/>
              <a:buFont typeface="Open Sans"/>
              <a:buNone/>
              <a:defRPr sz="2400" b="1">
                <a:solidFill>
                  <a:srgbClr val="00344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3449"/>
              </a:buClr>
              <a:buSzPts val="1400"/>
              <a:buNone/>
              <a:defRPr>
                <a:solidFill>
                  <a:srgbClr val="00344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3449"/>
              </a:buClr>
              <a:buSzPts val="1400"/>
              <a:buNone/>
              <a:defRPr>
                <a:solidFill>
                  <a:srgbClr val="00344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3449"/>
              </a:buClr>
              <a:buSzPts val="1400"/>
              <a:buNone/>
              <a:defRPr>
                <a:solidFill>
                  <a:srgbClr val="00344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3449"/>
              </a:buClr>
              <a:buSzPts val="1400"/>
              <a:buNone/>
              <a:defRPr>
                <a:solidFill>
                  <a:srgbClr val="00344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3449"/>
              </a:buClr>
              <a:buSzPts val="1400"/>
              <a:buNone/>
              <a:defRPr>
                <a:solidFill>
                  <a:srgbClr val="00344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3449"/>
              </a:buClr>
              <a:buSzPts val="1400"/>
              <a:buNone/>
              <a:defRPr>
                <a:solidFill>
                  <a:srgbClr val="00344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3449"/>
              </a:buClr>
              <a:buSzPts val="1400"/>
              <a:buNone/>
              <a:defRPr>
                <a:solidFill>
                  <a:srgbClr val="00344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3449"/>
              </a:buClr>
              <a:buSzPts val="1400"/>
              <a:buNone/>
              <a:defRPr>
                <a:solidFill>
                  <a:srgbClr val="003449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274320" y="1005840"/>
            <a:ext cx="8401800" cy="3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449"/>
              </a:buClr>
              <a:buSzPts val="1400"/>
              <a:buFont typeface="Open Sans"/>
              <a:buChar char="●"/>
              <a:defRPr>
                <a:solidFill>
                  <a:srgbClr val="00344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449"/>
              </a:buClr>
              <a:buSzPts val="1400"/>
              <a:buFont typeface="Open Sans"/>
              <a:buChar char="○"/>
              <a:defRPr>
                <a:solidFill>
                  <a:srgbClr val="00344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449"/>
              </a:buClr>
              <a:buSzPts val="1400"/>
              <a:buFont typeface="Open Sans"/>
              <a:buChar char="■"/>
              <a:defRPr>
                <a:solidFill>
                  <a:srgbClr val="00344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449"/>
              </a:buClr>
              <a:buSzPts val="1400"/>
              <a:buFont typeface="Open Sans"/>
              <a:buChar char="●"/>
              <a:defRPr>
                <a:solidFill>
                  <a:srgbClr val="00344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449"/>
              </a:buClr>
              <a:buSzPts val="1400"/>
              <a:buFont typeface="Open Sans"/>
              <a:buChar char="○"/>
              <a:defRPr>
                <a:solidFill>
                  <a:srgbClr val="00344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449"/>
              </a:buClr>
              <a:buSzPts val="1400"/>
              <a:buFont typeface="Open Sans"/>
              <a:buChar char="■"/>
              <a:defRPr>
                <a:solidFill>
                  <a:srgbClr val="00344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449"/>
              </a:buClr>
              <a:buSzPts val="1400"/>
              <a:buFont typeface="Open Sans"/>
              <a:buChar char="●"/>
              <a:defRPr>
                <a:solidFill>
                  <a:srgbClr val="00344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449"/>
              </a:buClr>
              <a:buSzPts val="1400"/>
              <a:buFont typeface="Open Sans"/>
              <a:buChar char="○"/>
              <a:defRPr>
                <a:solidFill>
                  <a:srgbClr val="00344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3449"/>
              </a:buClr>
              <a:buSzPts val="1400"/>
              <a:buFont typeface="Open Sans"/>
              <a:buChar char="■"/>
              <a:defRPr>
                <a:solidFill>
                  <a:srgbClr val="00344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bg>
      <p:bgPr>
        <a:solidFill>
          <a:srgbClr val="A4CD39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969264" y="1913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75" tIns="91475" rIns="91475" bIns="91475" anchor="b" anchorCtr="0">
            <a:noAutofit/>
          </a:bodyPr>
          <a:lstStyle>
            <a:lvl1pPr marR="0" lvl="0" algn="l" rtl="0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Calibri"/>
              <a:buNone/>
              <a:defRPr sz="4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969264" y="2667780"/>
            <a:ext cx="73152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75" tIns="91475" rIns="91475" bIns="914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21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/>
        </p:nvSpPr>
        <p:spPr>
          <a:xfrm>
            <a:off x="2285980" y="2487377"/>
            <a:ext cx="4572000" cy="1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:\Grafica\Presentations\Orcid\backgrounds</a:t>
            </a:r>
            <a:endParaRPr sz="600"/>
          </a:p>
        </p:txBody>
      </p:sp>
      <p:pic>
        <p:nvPicPr>
          <p:cNvPr id="38" name="Google Shape;3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0"/>
            <a:ext cx="9143678" cy="5143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0" y="4576225"/>
            <a:ext cx="9144000" cy="567600"/>
          </a:xfrm>
          <a:prstGeom prst="rect">
            <a:avLst/>
          </a:prstGeom>
          <a:solidFill>
            <a:srgbClr val="7FAA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8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4320" y="4727448"/>
            <a:ext cx="274320" cy="2743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>
            <a:spLocks noGrp="1"/>
          </p:cNvSpPr>
          <p:nvPr>
            <p:ph type="sldNum" idx="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9" Type="http://schemas.openxmlformats.org/officeDocument/2006/relationships/customXml" Target="../ink/ink23.xml"/><Relationship Id="rId21" Type="http://schemas.openxmlformats.org/officeDocument/2006/relationships/customXml" Target="../ink/ink9.xml"/><Relationship Id="rId34" Type="http://schemas.openxmlformats.org/officeDocument/2006/relationships/customXml" Target="../ink/ink18.xml"/><Relationship Id="rId42" Type="http://schemas.openxmlformats.org/officeDocument/2006/relationships/customXml" Target="../ink/ink26.xml"/><Relationship Id="rId47" Type="http://schemas.openxmlformats.org/officeDocument/2006/relationships/customXml" Target="../ink/ink29.xml"/><Relationship Id="rId50" Type="http://schemas.openxmlformats.org/officeDocument/2006/relationships/customXml" Target="../ink/ink32.xml"/><Relationship Id="rId55" Type="http://schemas.openxmlformats.org/officeDocument/2006/relationships/customXml" Target="../ink/ink37.xml"/><Relationship Id="rId2" Type="http://schemas.openxmlformats.org/officeDocument/2006/relationships/image" Target="../media/image6.png"/><Relationship Id="rId16" Type="http://schemas.openxmlformats.org/officeDocument/2006/relationships/image" Target="../media/image12.png"/><Relationship Id="rId29" Type="http://schemas.openxmlformats.org/officeDocument/2006/relationships/customXml" Target="../ink/ink13.xml"/><Relationship Id="rId11" Type="http://schemas.openxmlformats.org/officeDocument/2006/relationships/customXml" Target="../ink/ink4.xml"/><Relationship Id="rId24" Type="http://schemas.openxmlformats.org/officeDocument/2006/relationships/image" Target="../media/image16.png"/><Relationship Id="rId32" Type="http://schemas.openxmlformats.org/officeDocument/2006/relationships/customXml" Target="../ink/ink16.xml"/><Relationship Id="rId37" Type="http://schemas.openxmlformats.org/officeDocument/2006/relationships/customXml" Target="../ink/ink21.xml"/><Relationship Id="rId40" Type="http://schemas.openxmlformats.org/officeDocument/2006/relationships/customXml" Target="../ink/ink24.xml"/><Relationship Id="rId45" Type="http://schemas.openxmlformats.org/officeDocument/2006/relationships/image" Target="../media/image20.png"/><Relationship Id="rId53" Type="http://schemas.openxmlformats.org/officeDocument/2006/relationships/customXml" Target="../ink/ink35.xml"/><Relationship Id="rId5" Type="http://schemas.openxmlformats.org/officeDocument/2006/relationships/customXml" Target="../ink/ink2.xml"/><Relationship Id="rId10" Type="http://schemas.openxmlformats.org/officeDocument/2006/relationships/image" Target="../media/image10.png"/><Relationship Id="rId19" Type="http://schemas.openxmlformats.org/officeDocument/2006/relationships/customXml" Target="../ink/ink8.xml"/><Relationship Id="rId31" Type="http://schemas.openxmlformats.org/officeDocument/2006/relationships/customXml" Target="../ink/ink15.xml"/><Relationship Id="rId44" Type="http://schemas.openxmlformats.org/officeDocument/2006/relationships/customXml" Target="../ink/ink27.xml"/><Relationship Id="rId52" Type="http://schemas.openxmlformats.org/officeDocument/2006/relationships/customXml" Target="../ink/ink34.xml"/><Relationship Id="rId4" Type="http://schemas.openxmlformats.org/officeDocument/2006/relationships/image" Target="../media/image7.png"/><Relationship Id="rId9" Type="http://schemas.openxmlformats.org/officeDocument/2006/relationships/customXml" Target="../ink/ink3.xml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customXml" Target="../ink/ink12.xml"/><Relationship Id="rId30" Type="http://schemas.openxmlformats.org/officeDocument/2006/relationships/customXml" Target="../ink/ink14.xml"/><Relationship Id="rId35" Type="http://schemas.openxmlformats.org/officeDocument/2006/relationships/customXml" Target="../ink/ink19.xml"/><Relationship Id="rId43" Type="http://schemas.openxmlformats.org/officeDocument/2006/relationships/image" Target="../media/image19.png"/><Relationship Id="rId48" Type="http://schemas.openxmlformats.org/officeDocument/2006/relationships/customXml" Target="../ink/ink30.xml"/><Relationship Id="rId56" Type="http://schemas.openxmlformats.org/officeDocument/2006/relationships/customXml" Target="../ink/ink38.xml"/><Relationship Id="rId8" Type="http://schemas.openxmlformats.org/officeDocument/2006/relationships/image" Target="../media/image9.png"/><Relationship Id="rId51" Type="http://schemas.openxmlformats.org/officeDocument/2006/relationships/customXml" Target="../ink/ink33.xml"/><Relationship Id="rId3" Type="http://schemas.openxmlformats.org/officeDocument/2006/relationships/customXml" Target="../ink/ink1.xml"/><Relationship Id="rId12" Type="http://schemas.openxmlformats.org/officeDocument/2006/relationships/image" Target="../media/image8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7.xml"/><Relationship Id="rId38" Type="http://schemas.openxmlformats.org/officeDocument/2006/relationships/customXml" Target="../ink/ink22.xml"/><Relationship Id="rId46" Type="http://schemas.openxmlformats.org/officeDocument/2006/relationships/customXml" Target="../ink/ink28.xml"/><Relationship Id="rId20" Type="http://schemas.openxmlformats.org/officeDocument/2006/relationships/image" Target="../media/image14.png"/><Relationship Id="rId41" Type="http://schemas.openxmlformats.org/officeDocument/2006/relationships/customXml" Target="../ink/ink25.xml"/><Relationship Id="rId54" Type="http://schemas.openxmlformats.org/officeDocument/2006/relationships/customXml" Target="../ink/ink36.xml"/><Relationship Id="rId1" Type="http://schemas.openxmlformats.org/officeDocument/2006/relationships/slideLayout" Target="../slideLayouts/slideLayout3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8.png"/><Relationship Id="rId36" Type="http://schemas.openxmlformats.org/officeDocument/2006/relationships/customXml" Target="../ink/ink20.xml"/><Relationship Id="rId49" Type="http://schemas.openxmlformats.org/officeDocument/2006/relationships/customXml" Target="../ink/ink31.xml"/><Relationship Id="rId57" Type="http://schemas.openxmlformats.org/officeDocument/2006/relationships/customXml" Target="../ink/ink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2379458" y="2271150"/>
            <a:ext cx="4385081" cy="60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3200" dirty="0"/>
              <a:t>ORCID for Researchers</a:t>
            </a:r>
            <a:endParaRPr sz="3200" dirty="0"/>
          </a:p>
        </p:txBody>
      </p:sp>
      <p:sp>
        <p:nvSpPr>
          <p:cNvPr id="44" name="Google Shape;44;p11"/>
          <p:cNvSpPr txBox="1">
            <a:spLocks noGrp="1"/>
          </p:cNvSpPr>
          <p:nvPr>
            <p:ph type="subTitle" idx="1"/>
          </p:nvPr>
        </p:nvSpPr>
        <p:spPr>
          <a:xfrm>
            <a:off x="1970507" y="3401837"/>
            <a:ext cx="5202985" cy="23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0" dirty="0">
                <a:solidFill>
                  <a:srgbClr val="A6CE39"/>
                </a:solidFill>
              </a:rPr>
              <a:t>OPSITARA Research Symposium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0" dirty="0"/>
              <a:t>30/11/2023 – 01/12/2023</a:t>
            </a:r>
            <a:endParaRPr lang="en" sz="1600" i="0" dirty="0">
              <a:solidFill>
                <a:srgbClr val="A6CE39"/>
              </a:solidFill>
            </a:endParaRPr>
          </a:p>
        </p:txBody>
      </p:sp>
      <p:sp>
        <p:nvSpPr>
          <p:cNvPr id="45" name="Google Shape;45;p11"/>
          <p:cNvSpPr txBox="1"/>
          <p:nvPr/>
        </p:nvSpPr>
        <p:spPr>
          <a:xfrm>
            <a:off x="596099" y="4676024"/>
            <a:ext cx="844229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Dr Alex Freemantle – ORCID Lead, Royal Society Te Apārangi 		0000-0002-0535-0662</a:t>
            </a:r>
            <a:endParaRPr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BE8B77-3903-AF9E-84F1-63C01813C8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392"/>
          <a:stretch/>
        </p:blipFill>
        <p:spPr>
          <a:xfrm>
            <a:off x="119176" y="127520"/>
            <a:ext cx="1154147" cy="10147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5BE9C-D8D4-F977-4282-9B786EC9BB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16059F1-B398-D311-C1C2-250B92F20054}"/>
              </a:ext>
            </a:extLst>
          </p:cNvPr>
          <p:cNvGrpSpPr/>
          <p:nvPr/>
        </p:nvGrpSpPr>
        <p:grpSpPr>
          <a:xfrm>
            <a:off x="180644" y="42195"/>
            <a:ext cx="8782711" cy="4327699"/>
            <a:chOff x="127221" y="174930"/>
            <a:chExt cx="8782711" cy="432769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FF0F197-AA55-7BD6-2399-62C6DF8C7474}"/>
                </a:ext>
              </a:extLst>
            </p:cNvPr>
            <p:cNvGrpSpPr/>
            <p:nvPr/>
          </p:nvGrpSpPr>
          <p:grpSpPr>
            <a:xfrm>
              <a:off x="127221" y="174930"/>
              <a:ext cx="8759986" cy="4323698"/>
              <a:chOff x="0" y="0"/>
              <a:chExt cx="9014428" cy="486667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EAF48F1D-2161-258C-4D33-D5C6B91738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</a:blip>
              <a:srcRect t="1474" r="1417"/>
              <a:stretch/>
            </p:blipFill>
            <p:spPr>
              <a:xfrm>
                <a:off x="0" y="0"/>
                <a:ext cx="9014428" cy="4866673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97499247-9BBF-0B1D-9E49-AD01AC03B435}"/>
                      </a:ext>
                    </a:extLst>
                  </p14:cNvPr>
                  <p14:cNvContentPartPr/>
                  <p14:nvPr/>
                </p14:nvContentPartPr>
                <p14:xfrm>
                  <a:off x="263360" y="297927"/>
                  <a:ext cx="3516120" cy="28296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97499247-9BBF-0B1D-9E49-AD01AC03B435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98898" y="227491"/>
                    <a:ext cx="3645414" cy="4242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2E458E93-8215-E157-F2AD-440B297A4503}"/>
                      </a:ext>
                    </a:extLst>
                  </p14:cNvPr>
                  <p14:cNvContentPartPr/>
                  <p14:nvPr/>
                </p14:nvContentPartPr>
                <p14:xfrm>
                  <a:off x="5359880" y="345447"/>
                  <a:ext cx="1862280" cy="24192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2E458E93-8215-E157-F2AD-440B297A4503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295050" y="274532"/>
                    <a:ext cx="1991569" cy="3833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E7485120-8010-C92C-D08B-1EBD3AB3EC50}"/>
                      </a:ext>
                    </a:extLst>
                  </p14:cNvPr>
                  <p14:cNvContentPartPr/>
                  <p14:nvPr/>
                </p14:nvContentPartPr>
                <p14:xfrm>
                  <a:off x="6652280" y="524367"/>
                  <a:ext cx="131040" cy="3744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E7485120-8010-C92C-D08B-1EBD3AB3EC50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587688" y="453557"/>
                    <a:ext cx="260595" cy="179468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A4548F0-081D-71CC-F866-35360AFAE2E4}"/>
                </a:ext>
              </a:extLst>
            </p:cNvPr>
            <p:cNvSpPr/>
            <p:nvPr/>
          </p:nvSpPr>
          <p:spPr>
            <a:xfrm>
              <a:off x="127221" y="4182794"/>
              <a:ext cx="1746273" cy="3198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D7D0A24-A7BE-5B8E-D174-50B0FDC4A705}"/>
                </a:ext>
              </a:extLst>
            </p:cNvPr>
            <p:cNvSpPr/>
            <p:nvPr/>
          </p:nvSpPr>
          <p:spPr>
            <a:xfrm>
              <a:off x="7469932" y="4182794"/>
              <a:ext cx="1440000" cy="3198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FCEC395-A4EE-FB99-3A9E-B5B6CD6BB4C9}"/>
                  </a:ext>
                </a:extLst>
              </p14:cNvPr>
              <p14:cNvContentPartPr/>
              <p14:nvPr/>
            </p14:nvContentPartPr>
            <p14:xfrm>
              <a:off x="3866824" y="392820"/>
              <a:ext cx="205560" cy="122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FCEC395-A4EE-FB99-3A9E-B5B6CD6BB4C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57824" y="383820"/>
                <a:ext cx="2232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701EBB5-0B80-B08D-172F-024AC3D816BA}"/>
                  </a:ext>
                </a:extLst>
              </p14:cNvPr>
              <p14:cNvContentPartPr/>
              <p14:nvPr/>
            </p14:nvContentPartPr>
            <p14:xfrm>
              <a:off x="4005064" y="462300"/>
              <a:ext cx="21600" cy="66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701EBB5-0B80-B08D-172F-024AC3D816B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96064" y="453300"/>
                <a:ext cx="3924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B7E1982-C41B-B588-9967-F7F5E9CB12A8}"/>
                  </a:ext>
                </a:extLst>
              </p14:cNvPr>
              <p14:cNvContentPartPr/>
              <p14:nvPr/>
            </p14:nvContentPartPr>
            <p14:xfrm>
              <a:off x="4019464" y="459420"/>
              <a:ext cx="19440" cy="60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B7E1982-C41B-B588-9967-F7F5E9CB12A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10464" y="450420"/>
                <a:ext cx="370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739413C-0D39-8E87-9BEE-9AB92B4C0917}"/>
                  </a:ext>
                </a:extLst>
              </p14:cNvPr>
              <p14:cNvContentPartPr/>
              <p14:nvPr/>
            </p14:nvContentPartPr>
            <p14:xfrm>
              <a:off x="3862504" y="397140"/>
              <a:ext cx="180000" cy="156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739413C-0D39-8E87-9BEE-9AB92B4C091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53504" y="388500"/>
                <a:ext cx="19764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19769AE-22C8-14C4-A635-C992D1DDB455}"/>
                  </a:ext>
                </a:extLst>
              </p14:cNvPr>
              <p14:cNvContentPartPr/>
              <p14:nvPr/>
            </p14:nvContentPartPr>
            <p14:xfrm>
              <a:off x="5336344" y="445140"/>
              <a:ext cx="49320" cy="72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19769AE-22C8-14C4-A635-C992D1DDB45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27344" y="436140"/>
                <a:ext cx="6696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A65B001-2B3E-1EB7-1CFA-A7CC1BA848B4}"/>
                  </a:ext>
                </a:extLst>
              </p14:cNvPr>
              <p14:cNvContentPartPr/>
              <p14:nvPr/>
            </p14:nvContentPartPr>
            <p14:xfrm>
              <a:off x="5352184" y="467100"/>
              <a:ext cx="5760" cy="324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A65B001-2B3E-1EB7-1CFA-A7CC1BA848B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343544" y="458100"/>
                <a:ext cx="234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489AF87-5EB5-9517-F119-8DA0828A42D8}"/>
                  </a:ext>
                </a:extLst>
              </p14:cNvPr>
              <p14:cNvContentPartPr/>
              <p14:nvPr/>
            </p14:nvContentPartPr>
            <p14:xfrm>
              <a:off x="5352904" y="447300"/>
              <a:ext cx="36000" cy="52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489AF87-5EB5-9517-F119-8DA0828A42D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43904" y="438660"/>
                <a:ext cx="536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3C8AE3E-B80B-D994-9F51-BBF81CDB4EDD}"/>
                  </a:ext>
                </a:extLst>
              </p14:cNvPr>
              <p14:cNvContentPartPr/>
              <p14:nvPr/>
            </p14:nvContentPartPr>
            <p14:xfrm>
              <a:off x="5330584" y="422100"/>
              <a:ext cx="22680" cy="75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3C8AE3E-B80B-D994-9F51-BBF81CDB4ED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21584" y="413100"/>
                <a:ext cx="403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37369BE-3FE8-8A10-2045-8C6D1F6E01F6}"/>
                  </a:ext>
                </a:extLst>
              </p14:cNvPr>
              <p14:cNvContentPartPr/>
              <p14:nvPr/>
            </p14:nvContentPartPr>
            <p14:xfrm>
              <a:off x="5355064" y="50922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37369BE-3FE8-8A10-2045-8C6D1F6E01F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46424" y="5005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48D6523-556A-403B-A050-1A85D35F6D00}"/>
                  </a:ext>
                </a:extLst>
              </p14:cNvPr>
              <p14:cNvContentPartPr/>
              <p14:nvPr/>
            </p14:nvContentPartPr>
            <p14:xfrm>
              <a:off x="4024144" y="518940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48D6523-556A-403B-A050-1A85D35F6D0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015144" y="5099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9261F1D-7867-60DF-3B2B-67CE2B7A9964}"/>
                  </a:ext>
                </a:extLst>
              </p14:cNvPr>
              <p14:cNvContentPartPr/>
              <p14:nvPr/>
            </p14:nvContentPartPr>
            <p14:xfrm>
              <a:off x="4074184" y="390420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9261F1D-7867-60DF-3B2B-67CE2B7A996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065184" y="3814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49E8B90-7C52-0C97-4AA7-E25528A1F4EC}"/>
                  </a:ext>
                </a:extLst>
              </p14:cNvPr>
              <p14:cNvContentPartPr/>
              <p14:nvPr/>
            </p14:nvContentPartPr>
            <p14:xfrm>
              <a:off x="5333824" y="449820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49E8B90-7C52-0C97-4AA7-E25528A1F4E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24824" y="44118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5E50A124-1B04-75EF-D285-9EFE2014C71B}"/>
              </a:ext>
            </a:extLst>
          </p:cNvPr>
          <p:cNvGrpSpPr/>
          <p:nvPr/>
        </p:nvGrpSpPr>
        <p:grpSpPr>
          <a:xfrm>
            <a:off x="3418901" y="184590"/>
            <a:ext cx="648443" cy="358200"/>
            <a:chOff x="3418901" y="184590"/>
            <a:chExt cx="648443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F4041AB-EBB1-A33B-4731-CFAE00A238E8}"/>
                    </a:ext>
                  </a:extLst>
                </p14:cNvPr>
                <p14:cNvContentPartPr/>
                <p14:nvPr/>
              </p14:nvContentPartPr>
              <p14:xfrm>
                <a:off x="4043224" y="459420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F4041AB-EBB1-A33B-4731-CFAE00A238E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34224" y="4504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5E44286-9D69-D379-953D-51D67923649E}"/>
                    </a:ext>
                  </a:extLst>
                </p14:cNvPr>
                <p14:cNvContentPartPr/>
                <p14:nvPr/>
              </p14:nvContentPartPr>
              <p14:xfrm>
                <a:off x="4043224" y="464100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5E44286-9D69-D379-953D-51D67923649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34224" y="4554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E2FA0C8-015A-41DC-5132-A72CF37F8F79}"/>
                    </a:ext>
                  </a:extLst>
                </p14:cNvPr>
                <p14:cNvContentPartPr/>
                <p14:nvPr/>
              </p14:nvContentPartPr>
              <p14:xfrm>
                <a:off x="4038544" y="473820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E2FA0C8-015A-41DC-5132-A72CF37F8F7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29544" y="4648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2B646F5-B074-867F-7B60-DD7C18B0FA6F}"/>
                    </a:ext>
                  </a:extLst>
                </p14:cNvPr>
                <p14:cNvContentPartPr/>
                <p14:nvPr/>
              </p14:nvContentPartPr>
              <p14:xfrm>
                <a:off x="4036024" y="483180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2B646F5-B074-867F-7B60-DD7C18B0FA6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27024" y="4745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F7EB894-68DD-9EB4-6AB6-77A9FD933DA5}"/>
                    </a:ext>
                  </a:extLst>
                </p14:cNvPr>
                <p14:cNvContentPartPr/>
                <p14:nvPr/>
              </p14:nvContentPartPr>
              <p14:xfrm>
                <a:off x="4031344" y="490380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F7EB894-68DD-9EB4-6AB6-77A9FD933DA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22344" y="4813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90DB0DB-5A74-79BC-CEFB-323A140FA60B}"/>
                    </a:ext>
                  </a:extLst>
                </p14:cNvPr>
                <p14:cNvContentPartPr/>
                <p14:nvPr/>
              </p14:nvContentPartPr>
              <p14:xfrm>
                <a:off x="4028824" y="497580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90DB0DB-5A74-79BC-CEFB-323A140FA60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20184" y="4885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ACED2B7-84EF-9057-F90E-BF0618C517CE}"/>
                    </a:ext>
                  </a:extLst>
                </p14:cNvPr>
                <p14:cNvContentPartPr/>
                <p14:nvPr/>
              </p14:nvContentPartPr>
              <p14:xfrm>
                <a:off x="4028824" y="504780"/>
                <a:ext cx="360" cy="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ACED2B7-84EF-9057-F90E-BF0618C517C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20184" y="495780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69236C8-6856-D2D4-9AE9-E78613DBEC43}"/>
                    </a:ext>
                  </a:extLst>
                </p14:cNvPr>
                <p14:cNvContentPartPr/>
                <p14:nvPr/>
              </p14:nvContentPartPr>
              <p14:xfrm>
                <a:off x="4016944" y="521340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69236C8-6856-D2D4-9AE9-E78613DBEC4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08304" y="5123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B202144-2400-332B-242E-12D9D2ABB18D}"/>
                    </a:ext>
                  </a:extLst>
                </p14:cNvPr>
                <p14:cNvContentPartPr/>
                <p14:nvPr/>
              </p14:nvContentPartPr>
              <p14:xfrm>
                <a:off x="4062304" y="416580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B202144-2400-332B-242E-12D9D2ABB18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53304" y="4075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A604A93-8C93-76E1-3364-37696E5DDAA5}"/>
                    </a:ext>
                  </a:extLst>
                </p14:cNvPr>
                <p14:cNvContentPartPr/>
                <p14:nvPr/>
              </p14:nvContentPartPr>
              <p14:xfrm>
                <a:off x="4066984" y="404700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A604A93-8C93-76E1-3364-37696E5DDAA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57984" y="3957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986FB0A-B6BC-3BAE-6BC4-6CB42B6782A1}"/>
                    </a:ext>
                  </a:extLst>
                </p14:cNvPr>
                <p14:cNvContentPartPr/>
                <p14:nvPr/>
              </p14:nvContentPartPr>
              <p14:xfrm>
                <a:off x="3418901" y="184590"/>
                <a:ext cx="591120" cy="358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986FB0A-B6BC-3BAE-6BC4-6CB42B6782A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55901" y="121590"/>
                  <a:ext cx="716760" cy="48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F6A5141-6F76-60AA-7967-46F6E5537480}"/>
              </a:ext>
            </a:extLst>
          </p:cNvPr>
          <p:cNvGrpSpPr/>
          <p:nvPr/>
        </p:nvGrpSpPr>
        <p:grpSpPr>
          <a:xfrm>
            <a:off x="4600339" y="44985"/>
            <a:ext cx="36000" cy="5040"/>
            <a:chOff x="4600339" y="44985"/>
            <a:chExt cx="36000" cy="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C33D4EB-FBF6-9774-F2A5-0CD65FC60498}"/>
                    </a:ext>
                  </a:extLst>
                </p14:cNvPr>
                <p14:cNvContentPartPr/>
                <p14:nvPr/>
              </p14:nvContentPartPr>
              <p14:xfrm>
                <a:off x="4616899" y="44985"/>
                <a:ext cx="360" cy="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C33D4EB-FBF6-9774-F2A5-0CD65FC6049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10779" y="38865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301BF49-D6C2-5A79-4B8F-105F2ADE140A}"/>
                    </a:ext>
                  </a:extLst>
                </p14:cNvPr>
                <p14:cNvContentPartPr/>
                <p14:nvPr/>
              </p14:nvContentPartPr>
              <p14:xfrm>
                <a:off x="4610059" y="47505"/>
                <a:ext cx="360" cy="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301BF49-D6C2-5A79-4B8F-105F2ADE140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03939" y="41385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B3A79EB-5472-53F2-6892-F7A0E1D4C9DB}"/>
                    </a:ext>
                  </a:extLst>
                </p14:cNvPr>
                <p14:cNvContentPartPr/>
                <p14:nvPr/>
              </p14:nvContentPartPr>
              <p14:xfrm>
                <a:off x="4605019" y="49665"/>
                <a:ext cx="360" cy="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B3A79EB-5472-53F2-6892-F7A0E1D4C9D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98899" y="43545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5E027A5-C6E3-5EFA-6BAA-2B13E68C0E13}"/>
                    </a:ext>
                  </a:extLst>
                </p14:cNvPr>
                <p14:cNvContentPartPr/>
                <p14:nvPr/>
              </p14:nvContentPartPr>
              <p14:xfrm>
                <a:off x="4619419" y="47505"/>
                <a:ext cx="36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5E027A5-C6E3-5EFA-6BAA-2B13E68C0E1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13299" y="41385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6C94DAA-D299-80D4-4559-6E46EE342E91}"/>
                    </a:ext>
                  </a:extLst>
                </p14:cNvPr>
                <p14:cNvContentPartPr/>
                <p14:nvPr/>
              </p14:nvContentPartPr>
              <p14:xfrm>
                <a:off x="4600339" y="47505"/>
                <a:ext cx="36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6C94DAA-D299-80D4-4559-6E46EE342E9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94219" y="41385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52C8D14-AE09-E01B-EDE8-556AEDA5E673}"/>
                    </a:ext>
                  </a:extLst>
                </p14:cNvPr>
                <p14:cNvContentPartPr/>
                <p14:nvPr/>
              </p14:nvContentPartPr>
              <p14:xfrm>
                <a:off x="4626619" y="44985"/>
                <a:ext cx="360" cy="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52C8D14-AE09-E01B-EDE8-556AEDA5E67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20499" y="38865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C317956-2E75-E952-F987-89E46186992C}"/>
                    </a:ext>
                  </a:extLst>
                </p14:cNvPr>
                <p14:cNvContentPartPr/>
                <p14:nvPr/>
              </p14:nvContentPartPr>
              <p14:xfrm>
                <a:off x="4635979" y="44985"/>
                <a:ext cx="360" cy="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C317956-2E75-E952-F987-89E46186992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29859" y="38865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B480ACF-3E90-7B31-FF27-8064BBD8D72C}"/>
                  </a:ext>
                </a:extLst>
              </p14:cNvPr>
              <p14:cNvContentPartPr/>
              <p14:nvPr/>
            </p14:nvContentPartPr>
            <p14:xfrm>
              <a:off x="4743259" y="44985"/>
              <a:ext cx="360" cy="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B480ACF-3E90-7B31-FF27-8064BBD8D72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37139" y="38865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288F3056-9D7C-D484-B26A-C8AFE593A495}"/>
              </a:ext>
            </a:extLst>
          </p:cNvPr>
          <p:cNvGrpSpPr/>
          <p:nvPr/>
        </p:nvGrpSpPr>
        <p:grpSpPr>
          <a:xfrm>
            <a:off x="4752619" y="47505"/>
            <a:ext cx="24480" cy="360"/>
            <a:chOff x="4752619" y="47505"/>
            <a:chExt cx="244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B6B3E96-283E-9BDF-8658-A0EA6E63155A}"/>
                    </a:ext>
                  </a:extLst>
                </p14:cNvPr>
                <p14:cNvContentPartPr/>
                <p14:nvPr/>
              </p14:nvContentPartPr>
              <p14:xfrm>
                <a:off x="4776739" y="47505"/>
                <a:ext cx="36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B6B3E96-283E-9BDF-8658-A0EA6E63155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70619" y="41385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4C39028-1396-6F61-A4C2-1947663257A2}"/>
                    </a:ext>
                  </a:extLst>
                </p14:cNvPr>
                <p14:cNvContentPartPr/>
                <p14:nvPr/>
              </p14:nvContentPartPr>
              <p14:xfrm>
                <a:off x="4769539" y="47505"/>
                <a:ext cx="3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4C39028-1396-6F61-A4C2-1947663257A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63419" y="41385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1DA8F84-54CD-1033-7022-B40D52713AB7}"/>
                    </a:ext>
                  </a:extLst>
                </p14:cNvPr>
                <p14:cNvContentPartPr/>
                <p14:nvPr/>
              </p14:nvContentPartPr>
              <p14:xfrm>
                <a:off x="4757659" y="47505"/>
                <a:ext cx="36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1DA8F84-54CD-1033-7022-B40D52713AB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51539" y="41385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C9DE822-187A-656B-CC91-A6760A5DFA31}"/>
                    </a:ext>
                  </a:extLst>
                </p14:cNvPr>
                <p14:cNvContentPartPr/>
                <p14:nvPr/>
              </p14:nvContentPartPr>
              <p14:xfrm>
                <a:off x="4752619" y="47505"/>
                <a:ext cx="360" cy="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C9DE822-187A-656B-CC91-A6760A5DFA3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46499" y="41385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4694963-72F5-DEF8-92AC-D3B831D83722}"/>
                    </a:ext>
                  </a:extLst>
                </p14:cNvPr>
                <p14:cNvContentPartPr/>
                <p14:nvPr/>
              </p14:nvContentPartPr>
              <p14:xfrm>
                <a:off x="4769539" y="47505"/>
                <a:ext cx="360" cy="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4694963-72F5-DEF8-92AC-D3B831D8372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63419" y="41385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76115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580091" y="423191"/>
            <a:ext cx="8272497" cy="5665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What is ORCID?</a:t>
            </a:r>
            <a:endParaRPr sz="14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291412" y="983018"/>
            <a:ext cx="8401800" cy="3557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NZ" sz="2000" dirty="0"/>
              <a:t>A free online profile about your professional activities from your research career</a:t>
            </a:r>
          </a:p>
          <a:p>
            <a:pPr marL="285750" indent="-285750">
              <a:lnSpc>
                <a:spcPct val="150000"/>
              </a:lnSpc>
            </a:pPr>
            <a:r>
              <a:rPr lang="en-US" sz="2000" dirty="0"/>
              <a:t>You can gather all your employment affiliations, research outputs, and professional activities in one place</a:t>
            </a:r>
          </a:p>
          <a:p>
            <a:pPr marL="285750" indent="-285750">
              <a:lnSpc>
                <a:spcPct val="150000"/>
              </a:lnSpc>
            </a:pPr>
            <a:r>
              <a:rPr lang="en-NZ" sz="2000" dirty="0"/>
              <a:t>It makes your life easier!</a:t>
            </a:r>
          </a:p>
          <a:p>
            <a:pPr marL="285750" indent="-285750">
              <a:lnSpc>
                <a:spcPct val="150000"/>
              </a:lnSpc>
            </a:pPr>
            <a:r>
              <a:rPr lang="en-NZ" sz="2000" dirty="0"/>
              <a:t>Saves you time</a:t>
            </a:r>
          </a:p>
          <a:p>
            <a:pPr marL="285750" indent="-285750">
              <a:lnSpc>
                <a:spcPct val="150000"/>
              </a:lnSpc>
            </a:pPr>
            <a:r>
              <a:rPr lang="en-NZ" sz="2000" dirty="0"/>
              <a:t>Easy to use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5F4D12-4D75-8EF5-0935-0DB4B998CC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4" t="1519" r="2327" b="3217"/>
          <a:stretch/>
        </p:blipFill>
        <p:spPr>
          <a:xfrm>
            <a:off x="5772002" y="2644578"/>
            <a:ext cx="2697684" cy="169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72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0087739-02DF-D7DF-1B6E-1A33AF012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680" y="33620"/>
            <a:ext cx="6698640" cy="450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49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84466-A671-56DA-3632-5384B943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439" y="9351"/>
            <a:ext cx="4035692" cy="515700"/>
          </a:xfrm>
        </p:spPr>
        <p:txBody>
          <a:bodyPr/>
          <a:lstStyle/>
          <a:p>
            <a:r>
              <a:rPr lang="en-NZ" dirty="0"/>
              <a:t>Populating your Records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7B1A6C-2C91-B9FB-C0DD-1427C353E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08" y="885007"/>
            <a:ext cx="4112598" cy="125312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6A1BB-DA5C-D509-6638-711F8AF67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71" y="543721"/>
            <a:ext cx="2838674" cy="352712"/>
          </a:xfrm>
        </p:spPr>
        <p:txBody>
          <a:bodyPr/>
          <a:lstStyle/>
          <a:p>
            <a:pPr marL="139700" indent="0">
              <a:buNone/>
            </a:pPr>
            <a:r>
              <a:rPr lang="en-NZ" u="sng" dirty="0"/>
              <a:t>Education and Qualifications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CA0D0E-3579-1374-2324-6CC5575DE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08" y="2510968"/>
            <a:ext cx="4027643" cy="1513468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3F2083-8091-C973-7C86-1E946721EF15}"/>
              </a:ext>
            </a:extLst>
          </p:cNvPr>
          <p:cNvSpPr txBox="1">
            <a:spLocks/>
          </p:cNvSpPr>
          <p:nvPr/>
        </p:nvSpPr>
        <p:spPr>
          <a:xfrm>
            <a:off x="100009" y="2210570"/>
            <a:ext cx="2838674" cy="35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449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0344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449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344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449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344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449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0344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449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344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449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344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449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0344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449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344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3449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344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39700" indent="0">
              <a:buFont typeface="Open Sans"/>
              <a:buNone/>
            </a:pPr>
            <a:r>
              <a:rPr lang="en-NZ" u="sng" dirty="0"/>
              <a:t>Works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67B5CD-B034-EA92-40FE-9C0022E1880F}"/>
              </a:ext>
            </a:extLst>
          </p:cNvPr>
          <p:cNvSpPr txBox="1"/>
          <p:nvPr/>
        </p:nvSpPr>
        <p:spPr>
          <a:xfrm>
            <a:off x="252408" y="3961503"/>
            <a:ext cx="3398968" cy="60016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100" dirty="0">
                <a:solidFill>
                  <a:srgbClr val="003449"/>
                </a:solidFill>
                <a:latin typeface="Open Sans"/>
                <a:ea typeface="Open Sans"/>
                <a:cs typeface="Open Sans"/>
                <a:sym typeface="Open Sans"/>
              </a:rPr>
              <a:t>Scopus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100" dirty="0" err="1">
                <a:solidFill>
                  <a:srgbClr val="003449"/>
                </a:solidFill>
                <a:latin typeface="Open Sans"/>
                <a:ea typeface="Open Sans"/>
                <a:cs typeface="Open Sans"/>
                <a:sym typeface="Open Sans"/>
              </a:rPr>
              <a:t>CrossRef</a:t>
            </a:r>
            <a:endParaRPr lang="en-NZ" sz="1100" dirty="0">
              <a:solidFill>
                <a:srgbClr val="0034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100" dirty="0">
                <a:solidFill>
                  <a:srgbClr val="003449"/>
                </a:solidFill>
                <a:latin typeface="Open Sans"/>
                <a:ea typeface="Open Sans"/>
                <a:cs typeface="Open Sans"/>
                <a:sym typeface="Open Sans"/>
              </a:rPr>
              <a:t>Web of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100" dirty="0" err="1">
                <a:solidFill>
                  <a:srgbClr val="003449"/>
                </a:solidFill>
                <a:latin typeface="Open Sans"/>
                <a:ea typeface="Open Sans"/>
                <a:cs typeface="Open Sans"/>
                <a:sym typeface="Open Sans"/>
              </a:rPr>
              <a:t>DataCite</a:t>
            </a:r>
            <a:endParaRPr lang="en-NZ" sz="1100" dirty="0">
              <a:solidFill>
                <a:srgbClr val="0034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100" dirty="0">
                <a:solidFill>
                  <a:srgbClr val="003449"/>
                </a:solidFill>
                <a:latin typeface="Open Sans"/>
                <a:ea typeface="Open Sans"/>
                <a:cs typeface="Open Sans"/>
                <a:sym typeface="Open Sans"/>
              </a:rPr>
              <a:t>ISNI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E0E96DF-AE24-FE55-8FA8-8F86A957BAA9}"/>
              </a:ext>
            </a:extLst>
          </p:cNvPr>
          <p:cNvSpPr txBox="1">
            <a:spLocks/>
          </p:cNvSpPr>
          <p:nvPr/>
        </p:nvSpPr>
        <p:spPr>
          <a:xfrm>
            <a:off x="4556425" y="1710344"/>
            <a:ext cx="3922952" cy="35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449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0344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449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344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449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344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449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0344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449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344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449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344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449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0344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449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344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3449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344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39700" indent="0">
              <a:buFont typeface="Open Sans"/>
              <a:buNone/>
            </a:pPr>
            <a:r>
              <a:rPr lang="en-NZ" u="sng" dirty="0"/>
              <a:t>Funding</a:t>
            </a:r>
          </a:p>
          <a:p>
            <a:r>
              <a:rPr lang="en-NZ" sz="1100" dirty="0"/>
              <a:t>Search &amp; Link -&gt; Dimensions Wizard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A7CC8B-CF97-4C63-4004-8E06E4CBAA40}"/>
              </a:ext>
            </a:extLst>
          </p:cNvPr>
          <p:cNvGrpSpPr/>
          <p:nvPr/>
        </p:nvGrpSpPr>
        <p:grpSpPr>
          <a:xfrm>
            <a:off x="4744285" y="2269776"/>
            <a:ext cx="4158628" cy="1413759"/>
            <a:chOff x="4821692" y="2063056"/>
            <a:chExt cx="4158628" cy="141375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10D0B26-01DB-7CE7-2CCD-D7E4B5BD4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21692" y="2063056"/>
              <a:ext cx="4158628" cy="1413759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05B529-2FF5-0DC8-51BD-21408CFE449C}"/>
                </a:ext>
              </a:extLst>
            </p:cNvPr>
            <p:cNvSpPr/>
            <p:nvPr/>
          </p:nvSpPr>
          <p:spPr>
            <a:xfrm>
              <a:off x="8189259" y="2309189"/>
              <a:ext cx="528021" cy="262561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/>
                <a:t>-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12DA8C7-A504-204D-B3EC-512D8513F487}"/>
              </a:ext>
            </a:extLst>
          </p:cNvPr>
          <p:cNvSpPr/>
          <p:nvPr/>
        </p:nvSpPr>
        <p:spPr>
          <a:xfrm>
            <a:off x="155142" y="2260036"/>
            <a:ext cx="4242547" cy="2246539"/>
          </a:xfrm>
          <a:prstGeom prst="rect">
            <a:avLst/>
          </a:prstGeom>
          <a:noFill/>
          <a:ln>
            <a:solidFill>
              <a:srgbClr val="7FAA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B268F1-DB3C-298B-9877-4EF397CC508E}"/>
              </a:ext>
            </a:extLst>
          </p:cNvPr>
          <p:cNvSpPr/>
          <p:nvPr/>
        </p:nvSpPr>
        <p:spPr>
          <a:xfrm>
            <a:off x="155140" y="563185"/>
            <a:ext cx="4242548" cy="1574945"/>
          </a:xfrm>
          <a:prstGeom prst="rect">
            <a:avLst/>
          </a:prstGeom>
          <a:noFill/>
          <a:ln>
            <a:solidFill>
              <a:srgbClr val="7FAA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58859E-FC74-3CE2-BD73-2CDEEABBC254}"/>
              </a:ext>
            </a:extLst>
          </p:cNvPr>
          <p:cNvSpPr/>
          <p:nvPr/>
        </p:nvSpPr>
        <p:spPr>
          <a:xfrm>
            <a:off x="4646991" y="1775011"/>
            <a:ext cx="4339841" cy="1969995"/>
          </a:xfrm>
          <a:prstGeom prst="rect">
            <a:avLst/>
          </a:prstGeom>
          <a:noFill/>
          <a:ln>
            <a:solidFill>
              <a:srgbClr val="7FAA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5182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93163-70BB-E664-CA58-9A55703A6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68035"/>
            <a:ext cx="8706000" cy="515700"/>
          </a:xfrm>
        </p:spPr>
        <p:txBody>
          <a:bodyPr/>
          <a:lstStyle/>
          <a:p>
            <a:r>
              <a:rPr lang="en-NZ" sz="3200" dirty="0"/>
              <a:t>How is ORCID different?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9B103-1A03-4BEE-0E05-E2F051FBC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320" y="701768"/>
            <a:ext cx="8401800" cy="3415500"/>
          </a:xfrm>
        </p:spPr>
        <p:txBody>
          <a:bodyPr/>
          <a:lstStyle/>
          <a:p>
            <a:r>
              <a:rPr lang="en-NZ" sz="2000" dirty="0"/>
              <a:t>ORCID records include more than just works information</a:t>
            </a:r>
          </a:p>
          <a:p>
            <a:r>
              <a:rPr lang="en-NZ" sz="2000" dirty="0"/>
              <a:t>Accurate attributions </a:t>
            </a:r>
          </a:p>
          <a:p>
            <a:pPr lvl="1">
              <a:spcBef>
                <a:spcPts val="0"/>
              </a:spcBef>
            </a:pPr>
            <a:r>
              <a:rPr lang="en-NZ" sz="2000" dirty="0"/>
              <a:t>Information can be verified using the source</a:t>
            </a:r>
          </a:p>
          <a:p>
            <a:r>
              <a:rPr lang="en-NZ" sz="2000" dirty="0"/>
              <a:t>Name disambiguation </a:t>
            </a:r>
          </a:p>
          <a:p>
            <a:pPr lvl="1">
              <a:spcBef>
                <a:spcPts val="0"/>
              </a:spcBef>
            </a:pPr>
            <a:r>
              <a:rPr lang="en-NZ" sz="2000" dirty="0"/>
              <a:t>A unique persistent identifier</a:t>
            </a:r>
          </a:p>
          <a:p>
            <a:r>
              <a:rPr lang="en-NZ" sz="2000" dirty="0"/>
              <a:t>Interoperable integrations allow for the removal of administrative burden</a:t>
            </a:r>
          </a:p>
          <a:p>
            <a:r>
              <a:rPr lang="en-NZ" sz="2000" dirty="0"/>
              <a:t>You control the security</a:t>
            </a:r>
          </a:p>
          <a:p>
            <a:r>
              <a:rPr lang="en-NZ" sz="2000" dirty="0"/>
              <a:t>Trusted by the sector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279B2-7B53-622B-C316-8AE3DA8E72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7" name="Picture 6" descr="A green and white chart with a line graph&#10;&#10;Description automatically generated">
            <a:extLst>
              <a:ext uri="{FF2B5EF4-FFF2-40B4-BE49-F238E27FC236}">
                <a16:creationId xmlns:a16="http://schemas.microsoft.com/office/drawing/2014/main" id="{869830BF-0D74-E26E-B9A1-58216821F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390" y="3046724"/>
            <a:ext cx="3770290" cy="139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0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53392" y="9525"/>
            <a:ext cx="7437216" cy="49501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Open Sans"/>
                <a:ea typeface="Open Sans"/>
                <a:cs typeface="Open Sans"/>
                <a:sym typeface="Open Sans"/>
              </a:rPr>
              <a:t>The New Zealand ORCID Consortium</a:t>
            </a:r>
            <a:endParaRPr sz="14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FBE55A-23E5-7D87-64A2-A0F7AC04A3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99" b="3522"/>
          <a:stretch/>
        </p:blipFill>
        <p:spPr>
          <a:xfrm>
            <a:off x="1034686" y="443701"/>
            <a:ext cx="7275390" cy="414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32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AA9F0-2076-C0A9-F85E-343610A422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8DCC3B-264E-8FBE-79DC-0BE470A67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00" y="47253"/>
            <a:ext cx="8706000" cy="515700"/>
          </a:xfrm>
        </p:spPr>
        <p:txBody>
          <a:bodyPr/>
          <a:lstStyle/>
          <a:p>
            <a:pPr algn="ctr"/>
            <a:r>
              <a:rPr lang="en-NZ" sz="3200" dirty="0"/>
              <a:t>Visit </a:t>
            </a:r>
            <a:r>
              <a:rPr lang="en-NZ" sz="3200" u="sng" dirty="0"/>
              <a:t>ORCID.org </a:t>
            </a:r>
            <a:r>
              <a:rPr lang="en-NZ" sz="3200" dirty="0"/>
              <a:t>to sign up for a free ORCID account now!</a:t>
            </a:r>
          </a:p>
        </p:txBody>
      </p:sp>
      <p:pic>
        <p:nvPicPr>
          <p:cNvPr id="7" name="Picture 6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CF4C1033-89DF-A078-632F-E63A355C4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18" b="6855"/>
          <a:stretch/>
        </p:blipFill>
        <p:spPr>
          <a:xfrm>
            <a:off x="2846432" y="1127228"/>
            <a:ext cx="3451136" cy="2934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8F2F13-4818-1FBC-FC08-0E8A3DBAC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430" y="1952311"/>
            <a:ext cx="1749704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5D8240-A1E6-5FCC-89C3-6F123D5B1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00" y="1952311"/>
            <a:ext cx="2188654" cy="17436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E55621-2F1D-1F41-CB26-631DEAE524B7}"/>
              </a:ext>
            </a:extLst>
          </p:cNvPr>
          <p:cNvSpPr txBox="1">
            <a:spLocks/>
          </p:cNvSpPr>
          <p:nvPr/>
        </p:nvSpPr>
        <p:spPr>
          <a:xfrm>
            <a:off x="327858" y="4104369"/>
            <a:ext cx="87060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49"/>
              </a:buClr>
              <a:buSzPts val="2400"/>
              <a:buFont typeface="Open Sans"/>
              <a:buNone/>
              <a:defRPr sz="2400" b="1" i="0" u="none" strike="noStrike" cap="none">
                <a:solidFill>
                  <a:srgbClr val="00344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4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344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4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344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4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344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4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344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4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344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4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344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4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344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4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344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NZ" sz="2000" dirty="0"/>
              <a:t>Any question? orcid@royalsociety.org.nz</a:t>
            </a:r>
          </a:p>
        </p:txBody>
      </p:sp>
    </p:spTree>
    <p:extLst>
      <p:ext uri="{BB962C8B-B14F-4D97-AF65-F5344CB8AC3E}">
        <p14:creationId xmlns:p14="http://schemas.microsoft.com/office/powerpoint/2010/main" val="3730433692"/>
      </p:ext>
    </p:extLst>
  </p:cSld>
  <p:clrMapOvr>
    <a:masterClrMapping/>
  </p:clrMapOvr>
</p:sld>
</file>

<file path=ppt/theme/theme1.xml><?xml version="1.0" encoding="utf-8"?>
<a:theme xmlns:a="http://schemas.openxmlformats.org/drawingml/2006/main" name="ORCID">
  <a:themeElements>
    <a:clrScheme name="Simple Light">
      <a:dk1>
        <a:srgbClr val="212121"/>
      </a:dk1>
      <a:lt1>
        <a:srgbClr val="FAFAFA"/>
      </a:lt1>
      <a:dk2>
        <a:srgbClr val="616161"/>
      </a:dk2>
      <a:lt2>
        <a:srgbClr val="EEEEEE"/>
      </a:lt2>
      <a:accent1>
        <a:srgbClr val="447405"/>
      </a:accent1>
      <a:accent2>
        <a:srgbClr val="003449"/>
      </a:accent2>
      <a:accent3>
        <a:srgbClr val="91548B"/>
      </a:accent3>
      <a:accent4>
        <a:srgbClr val="B71C1C"/>
      </a:accent4>
      <a:accent5>
        <a:srgbClr val="FF6400"/>
      </a:accent5>
      <a:accent6>
        <a:srgbClr val="D7B242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9447</TotalTime>
  <Words>224</Words>
  <Application>Microsoft Office PowerPoint</Application>
  <PresentationFormat>On-screen Show (16:9)</PresentationFormat>
  <Paragraphs>43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Open Sans</vt:lpstr>
      <vt:lpstr>ORCID</vt:lpstr>
      <vt:lpstr>ORCID for Researchers</vt:lpstr>
      <vt:lpstr>PowerPoint Presentation</vt:lpstr>
      <vt:lpstr>What is ORCID?</vt:lpstr>
      <vt:lpstr>PowerPoint Presentation</vt:lpstr>
      <vt:lpstr>Populating your Records</vt:lpstr>
      <vt:lpstr>How is ORCID different?</vt:lpstr>
      <vt:lpstr>The New Zealand ORCID Consortium</vt:lpstr>
      <vt:lpstr>Visit ORCID.org to sign up for a free ORCID account now!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Zealand ORCID Consortium  Q&amp;A</dc:title>
  <dc:creator>Alex Freemantle</dc:creator>
  <cp:lastModifiedBy>Alex Freemantle</cp:lastModifiedBy>
  <cp:revision>48</cp:revision>
  <dcterms:modified xsi:type="dcterms:W3CDTF">2023-11-28T21:06:44Z</dcterms:modified>
</cp:coreProperties>
</file>