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1">
          <p15:clr>
            <a:srgbClr val="A4A3A4"/>
          </p15:clr>
        </p15:guide>
        <p15:guide id="2" pos="4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7"/>
    <a:srgbClr val="00467F"/>
    <a:srgbClr val="04346C"/>
    <a:srgbClr val="002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4021"/>
        <p:guide pos="4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6" y="2289389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3135012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902036" y="5941535"/>
            <a:ext cx="2803814" cy="441802"/>
          </a:xfrm>
          <a:prstGeom prst="rect">
            <a:avLst/>
          </a:prstGeom>
        </p:spPr>
        <p:txBody>
          <a:bodyPr/>
          <a:lstStyle>
            <a:lvl1pPr algn="r"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Wednesday, 4 October 2017</a:t>
            </a:fld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 userDrawn="1"/>
        </p:nvSpPr>
        <p:spPr>
          <a:xfrm>
            <a:off x="677866" y="5944521"/>
            <a:ext cx="4157176" cy="49819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400" b="0" i="0" kern="120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NZ" sz="1600" b="1" dirty="0" smtClean="0"/>
              <a:t>Libraries and Learning Services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3486" y="1901360"/>
            <a:ext cx="8097999" cy="4392561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23487" y="268883"/>
            <a:ext cx="6186072" cy="1393662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>
                <a:solidFill>
                  <a:srgbClr val="009AC7"/>
                </a:solidFill>
              </a:rPr>
              <a:t>Heading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978755" y="6383338"/>
            <a:ext cx="642730" cy="474662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029" y="271463"/>
            <a:ext cx="1851396" cy="612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82444" y="6500725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</a:t>
            </a:r>
            <a:endParaRPr lang="en-NZ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03979" y="6431899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3486" y="1901360"/>
            <a:ext cx="5010415" cy="4392561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523487" y="268883"/>
            <a:ext cx="5010414" cy="1393662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>
                <a:solidFill>
                  <a:srgbClr val="009AC7"/>
                </a:solidFill>
              </a:rPr>
              <a:t>Heading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2" y="1245262"/>
            <a:ext cx="3376987" cy="50486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1" name="Picture 10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029" y="271463"/>
            <a:ext cx="1851396" cy="612000"/>
          </a:xfrm>
          <a:prstGeom prst="rect">
            <a:avLst/>
          </a:prstGeom>
        </p:spPr>
      </p:pic>
      <p:sp>
        <p:nvSpPr>
          <p:cNvPr id="1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78755" y="6383338"/>
            <a:ext cx="642730" cy="474662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82444" y="6500725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</a:t>
            </a:r>
            <a:endParaRPr lang="en-NZ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03979" y="6431899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9348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381995"/>
            <a:ext cx="1439998" cy="19119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381994"/>
            <a:ext cx="1439998" cy="19119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23486" y="1901360"/>
            <a:ext cx="4951039" cy="4392561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523487" y="268883"/>
            <a:ext cx="4951038" cy="1393662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>
                <a:solidFill>
                  <a:srgbClr val="009AC7"/>
                </a:solidFill>
              </a:rPr>
              <a:t>Heading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pic>
        <p:nvPicPr>
          <p:cNvPr id="12" name="Picture 11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029" y="271463"/>
            <a:ext cx="1851396" cy="612000"/>
          </a:xfrm>
          <a:prstGeom prst="rect">
            <a:avLst/>
          </a:prstGeom>
        </p:spPr>
      </p:pic>
      <p:sp>
        <p:nvSpPr>
          <p:cNvPr id="13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7978755" y="6383338"/>
            <a:ext cx="642730" cy="474662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82444" y="6500725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</a:t>
            </a:r>
            <a:endParaRPr lang="en-NZ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3979" y="6431899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1" y="1245261"/>
            <a:ext cx="7925460" cy="49299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4" name="Picture 3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029" y="271463"/>
            <a:ext cx="1851396" cy="612000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78755" y="6383338"/>
            <a:ext cx="642730" cy="474662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2444" y="6500725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</a:t>
            </a:r>
            <a:endParaRPr lang="en-NZ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03979" y="6431899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978755" y="6383338"/>
            <a:ext cx="642730" cy="474662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82444" y="6500725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</a:t>
            </a:r>
            <a:endParaRPr lang="en-NZ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03979" y="6431899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2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6" r:id="rId4"/>
    <p:sldLayoutId id="2147483659" r:id="rId5"/>
    <p:sldLayoutId id="2147483658" r:id="rId6"/>
    <p:sldLayoutId id="2147483661" r:id="rId7"/>
    <p:sldLayoutId id="2147483660" r:id="rId8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>
          <a:xfrm>
            <a:off x="552752" y="2344215"/>
            <a:ext cx="4128324" cy="32776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NZ" dirty="0"/>
              <a:t>12 weeks</a:t>
            </a:r>
          </a:p>
          <a:p>
            <a:pPr>
              <a:lnSpc>
                <a:spcPct val="100000"/>
              </a:lnSpc>
            </a:pPr>
            <a:endParaRPr lang="en-NZ" dirty="0" smtClean="0"/>
          </a:p>
          <a:p>
            <a:pPr>
              <a:lnSpc>
                <a:spcPct val="100000"/>
              </a:lnSpc>
            </a:pPr>
            <a:r>
              <a:rPr lang="en-NZ" dirty="0" smtClean="0"/>
              <a:t>3 Faculties </a:t>
            </a:r>
          </a:p>
          <a:p>
            <a:pPr>
              <a:lnSpc>
                <a:spcPct val="100000"/>
              </a:lnSpc>
            </a:pPr>
            <a:endParaRPr lang="en-NZ" dirty="0" smtClean="0"/>
          </a:p>
          <a:p>
            <a:pPr>
              <a:lnSpc>
                <a:spcPct val="100000"/>
              </a:lnSpc>
            </a:pPr>
            <a:r>
              <a:rPr lang="en-NZ" dirty="0" smtClean="0"/>
              <a:t>6 postgraduate students (1.2 FTE)</a:t>
            </a:r>
          </a:p>
          <a:p>
            <a:pPr>
              <a:lnSpc>
                <a:spcPct val="100000"/>
              </a:lnSpc>
            </a:pPr>
            <a:endParaRPr lang="en-NZ" dirty="0"/>
          </a:p>
          <a:p>
            <a:pPr>
              <a:lnSpc>
                <a:spcPct val="100000"/>
              </a:lnSpc>
            </a:pPr>
            <a:r>
              <a:rPr lang="en-NZ" dirty="0" smtClean="0"/>
              <a:t>946 targeted </a:t>
            </a:r>
            <a:r>
              <a:rPr lang="en-NZ" dirty="0"/>
              <a:t>emails</a:t>
            </a:r>
          </a:p>
          <a:p>
            <a:pPr>
              <a:lnSpc>
                <a:spcPct val="100000"/>
              </a:lnSpc>
            </a:pPr>
            <a:endParaRPr lang="en-NZ" dirty="0"/>
          </a:p>
          <a:p>
            <a:pPr>
              <a:lnSpc>
                <a:spcPct val="100000"/>
              </a:lnSpc>
            </a:pPr>
            <a:r>
              <a:rPr lang="en-NZ" dirty="0"/>
              <a:t>270 appointments</a:t>
            </a:r>
          </a:p>
          <a:p>
            <a:pPr>
              <a:lnSpc>
                <a:spcPct val="100000"/>
              </a:lnSpc>
            </a:pPr>
            <a:endParaRPr lang="en-NZ" dirty="0"/>
          </a:p>
          <a:p>
            <a:pPr>
              <a:lnSpc>
                <a:spcPct val="100000"/>
              </a:lnSpc>
            </a:pPr>
            <a:r>
              <a:rPr lang="en-NZ" dirty="0" smtClean="0"/>
              <a:t>304 new ORCID registrations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prstGeom prst="rect">
            <a:avLst/>
          </a:prstGeom>
        </p:spPr>
        <p:txBody>
          <a:bodyPr/>
          <a:lstStyle/>
          <a:p>
            <a:fld id="{218B9C4F-B695-C54C-924B-61748EE6A7C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itle 29"/>
          <p:cNvSpPr>
            <a:spLocks noGrp="1"/>
          </p:cNvSpPr>
          <p:nvPr>
            <p:ph type="title"/>
          </p:nvPr>
        </p:nvSpPr>
        <p:spPr>
          <a:xfrm>
            <a:off x="289711" y="268288"/>
            <a:ext cx="6536602" cy="1393825"/>
          </a:xfrm>
        </p:spPr>
        <p:txBody>
          <a:bodyPr/>
          <a:lstStyle/>
          <a:p>
            <a:r>
              <a:rPr lang="en-NZ" dirty="0" smtClean="0"/>
              <a:t>ORCID engagement project</a:t>
            </a:r>
            <a:endParaRPr lang="en-NZ" dirty="0"/>
          </a:p>
        </p:txBody>
      </p:sp>
      <p:pic>
        <p:nvPicPr>
          <p:cNvPr id="9" name="Picture 2" descr="H:\ORCID\Stats\OCID Mu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688" y="2084338"/>
            <a:ext cx="3842797" cy="353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30"/>
          <p:cNvSpPr txBox="1">
            <a:spLocks/>
          </p:cNvSpPr>
          <p:nvPr/>
        </p:nvSpPr>
        <p:spPr>
          <a:xfrm>
            <a:off x="4493161" y="5900738"/>
            <a:ext cx="4128324" cy="48260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ts val="0"/>
              </a:spcBef>
              <a:buFontTx/>
              <a:buNone/>
              <a:defRPr sz="17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NZ" sz="1200" dirty="0" smtClean="0"/>
              <a:t>Emma Richardson, Research Support Services</a:t>
            </a:r>
          </a:p>
          <a:p>
            <a:pPr algn="r">
              <a:lnSpc>
                <a:spcPct val="100000"/>
              </a:lnSpc>
            </a:pPr>
            <a:r>
              <a:rPr lang="en-NZ" sz="1200" dirty="0" smtClean="0"/>
              <a:t>@emmaric2247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8012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Apowerpoint-43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UoApowerpoint-LLS43 (2)</Template>
  <TotalTime>241</TotalTime>
  <Words>32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UoApowerpoint-43final</vt:lpstr>
      <vt:lpstr>ORCID engagement project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Rosanne Vanleeuwen</dc:creator>
  <cp:lastModifiedBy>Jill Mellanby</cp:lastModifiedBy>
  <cp:revision>15</cp:revision>
  <dcterms:created xsi:type="dcterms:W3CDTF">2016-07-13T20:50:36Z</dcterms:created>
  <dcterms:modified xsi:type="dcterms:W3CDTF">2017-10-03T20:25:41Z</dcterms:modified>
</cp:coreProperties>
</file>