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9" r:id="rId4"/>
    <p:sldId id="266" r:id="rId5"/>
    <p:sldId id="265" r:id="rId6"/>
    <p:sldId id="259" r:id="rId7"/>
    <p:sldId id="267" r:id="rId8"/>
    <p:sldId id="260" r:id="rId9"/>
    <p:sldId id="262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9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2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E4FA-4A01-844E-B9D0-934A967CBC1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orcid@vuw.ac.n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rowscreen gree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96637" y="1947211"/>
            <a:ext cx="7772400" cy="1245394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The                        experience  </a:t>
            </a:r>
            <a:br>
              <a:rPr lang="en-NZ" dirty="0" smtClean="0"/>
            </a:br>
            <a:r>
              <a:rPr lang="en-NZ" dirty="0" smtClean="0"/>
              <a:t>at Victoria University of Wellington</a:t>
            </a:r>
            <a:endParaRPr lang="en-NZ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Matt Plummer and Katie Wilson</a:t>
            </a:r>
            <a:endParaRPr lang="en-NZ" dirty="0"/>
          </a:p>
        </p:txBody>
      </p:sp>
      <p:pic>
        <p:nvPicPr>
          <p:cNvPr id="1026" name="Picture 2" descr="orcid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31" y="1807908"/>
            <a:ext cx="2476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Where to next?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Leveraging benefits of Consortium membership, and the New Zealand Orcid Hub, to offer added value to researchers</a:t>
            </a:r>
          </a:p>
          <a:p>
            <a:r>
              <a:rPr lang="en-NZ" dirty="0"/>
              <a:t>Further integrations investigated ( </a:t>
            </a:r>
            <a:r>
              <a:rPr lang="en-NZ" dirty="0" err="1"/>
              <a:t>eg</a:t>
            </a:r>
            <a:r>
              <a:rPr lang="en-NZ" dirty="0"/>
              <a:t> HR, Finance, Grants Management)</a:t>
            </a:r>
          </a:p>
          <a:p>
            <a:r>
              <a:rPr lang="en-NZ" dirty="0"/>
              <a:t>In the meantime, promote utilisation without these integrations (Non-</a:t>
            </a:r>
            <a:r>
              <a:rPr lang="en-NZ" dirty="0" err="1"/>
              <a:t>tuakiri</a:t>
            </a:r>
            <a:r>
              <a:rPr lang="en-NZ" dirty="0"/>
              <a:t> option)</a:t>
            </a:r>
          </a:p>
          <a:p>
            <a:r>
              <a:rPr lang="en-NZ" dirty="0"/>
              <a:t>Targeted </a:t>
            </a:r>
            <a:r>
              <a:rPr lang="en-NZ" dirty="0" smtClean="0"/>
              <a:t>communication – from IT architects to humanities academics and everyone </a:t>
            </a:r>
            <a:r>
              <a:rPr lang="en-NZ" smtClean="0"/>
              <a:t>inbetween</a:t>
            </a:r>
            <a:endParaRPr lang="en-NZ" dirty="0"/>
          </a:p>
          <a:p>
            <a:r>
              <a:rPr lang="en-NZ" dirty="0"/>
              <a:t>Strengthen steering group processes for support, promotion and governance</a:t>
            </a:r>
          </a:p>
          <a:p>
            <a:pPr marL="0" indent="0">
              <a:buNone/>
            </a:pPr>
            <a:r>
              <a:rPr lang="en-NZ" dirty="0" smtClean="0"/>
              <a:t> 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591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493" y="0"/>
            <a:ext cx="10367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28962"/>
          <a:stretch/>
        </p:blipFill>
        <p:spPr>
          <a:xfrm>
            <a:off x="929519" y="1515279"/>
            <a:ext cx="7362610" cy="3412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3"/>
          <a:stretch/>
        </p:blipFill>
        <p:spPr>
          <a:xfrm>
            <a:off x="929519" y="4928156"/>
            <a:ext cx="7362610" cy="1745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303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 smtClean="0"/>
              <a:t>Victoria at a glance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5059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TextBox 5"/>
          <p:cNvSpPr txBox="1"/>
          <p:nvPr/>
        </p:nvSpPr>
        <p:spPr>
          <a:xfrm>
            <a:off x="2485623" y="6349284"/>
            <a:ext cx="686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 BY-SA 2.0 Ron </a:t>
            </a:r>
            <a:r>
              <a:rPr lang="en-N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Mader</a:t>
            </a:r>
            <a:r>
              <a:rPr lang="en-N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colours altered from original </a:t>
            </a:r>
            <a:endParaRPr lang="en-N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err="1" smtClean="0"/>
              <a:t>ORCiD</a:t>
            </a:r>
            <a:r>
              <a:rPr lang="en-NZ" dirty="0" smtClean="0"/>
              <a:t> </a:t>
            </a:r>
            <a:r>
              <a:rPr lang="en-NZ" dirty="0"/>
              <a:t>communications plan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NZ" dirty="0" smtClean="0"/>
              <a:t>VC </a:t>
            </a:r>
            <a:r>
              <a:rPr lang="en-NZ" dirty="0"/>
              <a:t>Column in </a:t>
            </a:r>
            <a:r>
              <a:rPr lang="en-NZ" i="1" dirty="0"/>
              <a:t>Victoria News</a:t>
            </a:r>
            <a:endParaRPr lang="en-NZ" dirty="0"/>
          </a:p>
          <a:p>
            <a:pPr lvl="1"/>
            <a:r>
              <a:rPr lang="en-NZ" i="1" dirty="0"/>
              <a:t>Victoria News </a:t>
            </a:r>
            <a:r>
              <a:rPr lang="en-NZ" dirty="0"/>
              <a:t>stories</a:t>
            </a:r>
          </a:p>
          <a:p>
            <a:pPr lvl="1"/>
            <a:r>
              <a:rPr lang="en-NZ" dirty="0"/>
              <a:t>Website</a:t>
            </a:r>
          </a:p>
          <a:p>
            <a:pPr lvl="1"/>
            <a:r>
              <a:rPr lang="en-NZ" dirty="0"/>
              <a:t>Subject librarians </a:t>
            </a:r>
          </a:p>
          <a:p>
            <a:pPr lvl="1"/>
            <a:r>
              <a:rPr lang="en-NZ" dirty="0"/>
              <a:t>Faculty, PG newsletters</a:t>
            </a:r>
          </a:p>
          <a:p>
            <a:pPr lvl="1"/>
            <a:r>
              <a:rPr lang="en-NZ" dirty="0"/>
              <a:t>Stand at </a:t>
            </a:r>
            <a:r>
              <a:rPr lang="en-NZ" dirty="0" err="1"/>
              <a:t>ResBaz</a:t>
            </a:r>
            <a:endParaRPr lang="en-NZ" dirty="0"/>
          </a:p>
          <a:p>
            <a:pPr lvl="1"/>
            <a:r>
              <a:rPr lang="en-NZ" dirty="0"/>
              <a:t>Digital displays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81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B3A6213-D96C-4EAF-B6D2-60C8911CCA2E" descr="75A017B4-52CD-427F-858C-C5B987F34BF8@sta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3" y="1682749"/>
            <a:ext cx="8710387" cy="48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Digital display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70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we’ve done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436"/>
          </a:xfrm>
        </p:spPr>
        <p:txBody>
          <a:bodyPr>
            <a:normAutofit/>
          </a:bodyPr>
          <a:lstStyle/>
          <a:p>
            <a:r>
              <a:rPr lang="en-NZ" dirty="0" smtClean="0"/>
              <a:t>Integrated ORCID into Elements</a:t>
            </a:r>
          </a:p>
          <a:p>
            <a:r>
              <a:rPr lang="en-NZ" dirty="0" smtClean="0"/>
              <a:t>Embedded ORCID in metrics</a:t>
            </a:r>
            <a:r>
              <a:rPr lang="en-NZ" dirty="0"/>
              <a:t>,</a:t>
            </a:r>
            <a:r>
              <a:rPr lang="en-NZ" dirty="0" smtClean="0"/>
              <a:t> PBRF workshops </a:t>
            </a:r>
          </a:p>
          <a:p>
            <a:r>
              <a:rPr lang="en-NZ" dirty="0" smtClean="0"/>
              <a:t>Individual consultations</a:t>
            </a:r>
          </a:p>
          <a:p>
            <a:r>
              <a:rPr lang="en-NZ" dirty="0" smtClean="0"/>
              <a:t>Ongoing articles in </a:t>
            </a:r>
            <a:r>
              <a:rPr lang="en-NZ" dirty="0" err="1" smtClean="0"/>
              <a:t>VicNews</a:t>
            </a:r>
            <a:endParaRPr lang="en-NZ" dirty="0" smtClean="0"/>
          </a:p>
          <a:p>
            <a:r>
              <a:rPr lang="en-NZ" dirty="0" smtClean="0"/>
              <a:t>Set up </a:t>
            </a:r>
            <a:r>
              <a:rPr lang="en-NZ" dirty="0" smtClean="0">
                <a:hlinkClick r:id="rId2"/>
              </a:rPr>
              <a:t>orcid@vuw.ac.nz</a:t>
            </a:r>
            <a:r>
              <a:rPr lang="en-NZ" dirty="0" smtClean="0"/>
              <a:t> email</a:t>
            </a:r>
          </a:p>
          <a:p>
            <a:r>
              <a:rPr lang="en-NZ" dirty="0" smtClean="0"/>
              <a:t>ORCID popups in public spaces</a:t>
            </a:r>
          </a:p>
          <a:p>
            <a:r>
              <a:rPr lang="en-NZ" dirty="0" smtClean="0"/>
              <a:t>Steady increase in registrations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6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29" y="180304"/>
            <a:ext cx="8917444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Challenges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709"/>
          </a:xfrm>
        </p:spPr>
        <p:txBody>
          <a:bodyPr>
            <a:normAutofit/>
          </a:bodyPr>
          <a:lstStyle/>
          <a:p>
            <a:r>
              <a:rPr lang="en-NZ" dirty="0" smtClean="0"/>
              <a:t>Communicating the benefits of ORCID </a:t>
            </a:r>
            <a:r>
              <a:rPr lang="en-NZ" dirty="0" err="1" smtClean="0"/>
              <a:t>iDs</a:t>
            </a:r>
            <a:endParaRPr lang="en-NZ" dirty="0" smtClean="0"/>
          </a:p>
          <a:p>
            <a:r>
              <a:rPr lang="en-NZ" dirty="0" smtClean="0"/>
              <a:t>Motivating all researchers to create &amp; populate an ORCID </a:t>
            </a:r>
            <a:r>
              <a:rPr lang="en-NZ" dirty="0" err="1" smtClean="0"/>
              <a:t>iD</a:t>
            </a:r>
            <a:endParaRPr lang="en-NZ" dirty="0" smtClean="0"/>
          </a:p>
          <a:p>
            <a:r>
              <a:rPr lang="en-NZ" dirty="0" smtClean="0"/>
              <a:t>Positioning ORCID within the research environment</a:t>
            </a:r>
          </a:p>
        </p:txBody>
      </p:sp>
    </p:spTree>
    <p:extLst>
      <p:ext uri="{BB962C8B-B14F-4D97-AF65-F5344CB8AC3E}">
        <p14:creationId xmlns:p14="http://schemas.microsoft.com/office/powerpoint/2010/main" val="8302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758" y="506730"/>
            <a:ext cx="7633742" cy="78305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>ORCID </a:t>
            </a:r>
            <a:r>
              <a:rPr lang="en-NZ" dirty="0" err="1"/>
              <a:t>iD</a:t>
            </a:r>
            <a:r>
              <a:rPr lang="en-NZ" dirty="0"/>
              <a:t> </a:t>
            </a:r>
            <a:r>
              <a:rPr lang="en-NZ" dirty="0" smtClean="0"/>
              <a:t>–&gt; Elements -&gt; Altmetric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143"/>
            <a:ext cx="9144000" cy="48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template.pptx" id="{7064D57E-A04E-49A3-A8EA-B4671B9640B3}" vid="{559B883E-175F-46D7-B0FC-DC69DBA69A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308</TotalTime>
  <Words>171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                       experience   at Victoria University of Wellington</vt:lpstr>
      <vt:lpstr>PowerPoint Presentation</vt:lpstr>
      <vt:lpstr>PowerPoint Presentation</vt:lpstr>
      <vt:lpstr> ORCiD communications plan </vt:lpstr>
      <vt:lpstr>Digital display text</vt:lpstr>
      <vt:lpstr>What we’ve done</vt:lpstr>
      <vt:lpstr>PowerPoint Presentation</vt:lpstr>
      <vt:lpstr>Challenges</vt:lpstr>
      <vt:lpstr> ORCID iD –&gt; Elements -&gt; Altmetric </vt:lpstr>
      <vt:lpstr>Where to next?</vt:lpstr>
      <vt:lpstr>PowerPoint Presentation</vt:lpstr>
    </vt:vector>
  </TitlesOfParts>
  <Company>Victoria University of Wellington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Wilson</dc:creator>
  <cp:lastModifiedBy>Jill Mellanby</cp:lastModifiedBy>
  <cp:revision>45</cp:revision>
  <dcterms:created xsi:type="dcterms:W3CDTF">2017-09-19T21:12:27Z</dcterms:created>
  <dcterms:modified xsi:type="dcterms:W3CDTF">2017-10-03T20:24:12Z</dcterms:modified>
</cp:coreProperties>
</file>